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TT Drugs" panose="020B0604020202020204" charset="0"/>
      <p:regular r:id="rId14"/>
    </p:embeddedFont>
    <p:embeddedFont>
      <p:font typeface="TT Drugs Bold" panose="020B0604020202020204" charset="0"/>
      <p:regular r:id="rId15"/>
    </p:embeddedFont>
    <p:embeddedFont>
      <p:font typeface="TT Drugs Italics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svg"/><Relationship Id="rId18" Type="http://schemas.openxmlformats.org/officeDocument/2006/relationships/image" Target="../media/image21.png"/><Relationship Id="rId26" Type="http://schemas.openxmlformats.org/officeDocument/2006/relationships/image" Target="../media/image63.png"/><Relationship Id="rId39" Type="http://schemas.openxmlformats.org/officeDocument/2006/relationships/image" Target="../media/image76.svg"/><Relationship Id="rId21" Type="http://schemas.openxmlformats.org/officeDocument/2006/relationships/image" Target="../media/image24.svg"/><Relationship Id="rId34" Type="http://schemas.openxmlformats.org/officeDocument/2006/relationships/image" Target="../media/image71.png"/><Relationship Id="rId42" Type="http://schemas.openxmlformats.org/officeDocument/2006/relationships/image" Target="../media/image79.png"/><Relationship Id="rId47" Type="http://schemas.openxmlformats.org/officeDocument/2006/relationships/image" Target="../media/image84.svg"/><Relationship Id="rId50" Type="http://schemas.openxmlformats.org/officeDocument/2006/relationships/image" Target="../media/image87.png"/><Relationship Id="rId55" Type="http://schemas.openxmlformats.org/officeDocument/2006/relationships/image" Target="../media/image89.pn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6" Type="http://schemas.openxmlformats.org/officeDocument/2006/relationships/image" Target="../media/image19.png"/><Relationship Id="rId29" Type="http://schemas.openxmlformats.org/officeDocument/2006/relationships/image" Target="../media/image66.svg"/><Relationship Id="rId11" Type="http://schemas.openxmlformats.org/officeDocument/2006/relationships/image" Target="../media/image58.svg"/><Relationship Id="rId24" Type="http://schemas.openxmlformats.org/officeDocument/2006/relationships/image" Target="../media/image27.png"/><Relationship Id="rId32" Type="http://schemas.openxmlformats.org/officeDocument/2006/relationships/image" Target="../media/image69.png"/><Relationship Id="rId37" Type="http://schemas.openxmlformats.org/officeDocument/2006/relationships/image" Target="../media/image74.svg"/><Relationship Id="rId40" Type="http://schemas.openxmlformats.org/officeDocument/2006/relationships/image" Target="../media/image77.png"/><Relationship Id="rId45" Type="http://schemas.openxmlformats.org/officeDocument/2006/relationships/image" Target="../media/image82.svg"/><Relationship Id="rId53" Type="http://schemas.openxmlformats.org/officeDocument/2006/relationships/image" Target="../media/image15.png"/><Relationship Id="rId5" Type="http://schemas.openxmlformats.org/officeDocument/2006/relationships/image" Target="../media/image52.svg"/><Relationship Id="rId10" Type="http://schemas.openxmlformats.org/officeDocument/2006/relationships/image" Target="../media/image57.png"/><Relationship Id="rId19" Type="http://schemas.openxmlformats.org/officeDocument/2006/relationships/image" Target="../media/image22.svg"/><Relationship Id="rId31" Type="http://schemas.openxmlformats.org/officeDocument/2006/relationships/image" Target="../media/image68.svg"/><Relationship Id="rId44" Type="http://schemas.openxmlformats.org/officeDocument/2006/relationships/image" Target="../media/image81.png"/><Relationship Id="rId52" Type="http://schemas.openxmlformats.org/officeDocument/2006/relationships/image" Target="../media/image12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4" Type="http://schemas.openxmlformats.org/officeDocument/2006/relationships/image" Target="../media/image59.png"/><Relationship Id="rId22" Type="http://schemas.openxmlformats.org/officeDocument/2006/relationships/image" Target="../media/image61.png"/><Relationship Id="rId27" Type="http://schemas.openxmlformats.org/officeDocument/2006/relationships/image" Target="../media/image64.svg"/><Relationship Id="rId30" Type="http://schemas.openxmlformats.org/officeDocument/2006/relationships/image" Target="../media/image67.png"/><Relationship Id="rId35" Type="http://schemas.openxmlformats.org/officeDocument/2006/relationships/image" Target="../media/image72.svg"/><Relationship Id="rId43" Type="http://schemas.openxmlformats.org/officeDocument/2006/relationships/image" Target="../media/image80.svg"/><Relationship Id="rId48" Type="http://schemas.openxmlformats.org/officeDocument/2006/relationships/image" Target="../media/image85.png"/><Relationship Id="rId8" Type="http://schemas.openxmlformats.org/officeDocument/2006/relationships/image" Target="../media/image55.png"/><Relationship Id="rId51" Type="http://schemas.openxmlformats.org/officeDocument/2006/relationships/image" Target="../media/image88.svg"/><Relationship Id="rId3" Type="http://schemas.openxmlformats.org/officeDocument/2006/relationships/image" Target="../media/image50.svg"/><Relationship Id="rId12" Type="http://schemas.openxmlformats.org/officeDocument/2006/relationships/image" Target="../media/image17.pn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33" Type="http://schemas.openxmlformats.org/officeDocument/2006/relationships/image" Target="../media/image70.svg"/><Relationship Id="rId38" Type="http://schemas.openxmlformats.org/officeDocument/2006/relationships/image" Target="../media/image75.png"/><Relationship Id="rId46" Type="http://schemas.openxmlformats.org/officeDocument/2006/relationships/image" Target="../media/image83.png"/><Relationship Id="rId20" Type="http://schemas.openxmlformats.org/officeDocument/2006/relationships/image" Target="../media/image23.png"/><Relationship Id="rId41" Type="http://schemas.openxmlformats.org/officeDocument/2006/relationships/image" Target="../media/image78.svg"/><Relationship Id="rId54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5" Type="http://schemas.openxmlformats.org/officeDocument/2006/relationships/image" Target="../media/image60.svg"/><Relationship Id="rId23" Type="http://schemas.openxmlformats.org/officeDocument/2006/relationships/image" Target="../media/image62.svg"/><Relationship Id="rId28" Type="http://schemas.openxmlformats.org/officeDocument/2006/relationships/image" Target="../media/image65.png"/><Relationship Id="rId36" Type="http://schemas.openxmlformats.org/officeDocument/2006/relationships/image" Target="../media/image73.png"/><Relationship Id="rId49" Type="http://schemas.openxmlformats.org/officeDocument/2006/relationships/image" Target="../media/image8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0271" y="-2288385"/>
            <a:ext cx="6681602" cy="6681602"/>
          </a:xfrm>
          <a:custGeom>
            <a:avLst/>
            <a:gdLst/>
            <a:ahLst/>
            <a:cxnLst/>
            <a:rect l="l" t="t" r="r" b="b"/>
            <a:pathLst>
              <a:path w="6681602" h="6681602">
                <a:moveTo>
                  <a:pt x="0" y="0"/>
                </a:moveTo>
                <a:lnTo>
                  <a:pt x="6681602" y="0"/>
                </a:lnTo>
                <a:lnTo>
                  <a:pt x="6681602" y="6681602"/>
                </a:lnTo>
                <a:lnTo>
                  <a:pt x="0" y="66816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8534" y="2840"/>
            <a:ext cx="7275085" cy="3089720"/>
          </a:xfrm>
          <a:custGeom>
            <a:avLst/>
            <a:gdLst/>
            <a:ahLst/>
            <a:cxnLst/>
            <a:rect l="l" t="t" r="r" b="b"/>
            <a:pathLst>
              <a:path w="7403226" h="3235210">
                <a:moveTo>
                  <a:pt x="0" y="0"/>
                </a:moveTo>
                <a:lnTo>
                  <a:pt x="7403226" y="0"/>
                </a:lnTo>
                <a:lnTo>
                  <a:pt x="7403226" y="3235210"/>
                </a:lnTo>
                <a:lnTo>
                  <a:pt x="0" y="3235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4" name="Freeform 4"/>
          <p:cNvSpPr/>
          <p:nvPr/>
        </p:nvSpPr>
        <p:spPr>
          <a:xfrm>
            <a:off x="5846414" y="-1"/>
            <a:ext cx="2731975" cy="1282639"/>
          </a:xfrm>
          <a:custGeom>
            <a:avLst/>
            <a:gdLst/>
            <a:ahLst/>
            <a:cxnLst/>
            <a:rect l="l" t="t" r="r" b="b"/>
            <a:pathLst>
              <a:path w="2731975" h="1282639">
                <a:moveTo>
                  <a:pt x="0" y="0"/>
                </a:moveTo>
                <a:lnTo>
                  <a:pt x="2731975" y="0"/>
                </a:lnTo>
                <a:lnTo>
                  <a:pt x="2731975" y="1282639"/>
                </a:lnTo>
                <a:lnTo>
                  <a:pt x="0" y="12826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48244" y="0"/>
            <a:ext cx="4831222" cy="1357573"/>
          </a:xfrm>
          <a:custGeom>
            <a:avLst/>
            <a:gdLst/>
            <a:ahLst/>
            <a:cxnLst/>
            <a:rect l="l" t="t" r="r" b="b"/>
            <a:pathLst>
              <a:path w="4831222" h="1357573">
                <a:moveTo>
                  <a:pt x="0" y="0"/>
                </a:moveTo>
                <a:lnTo>
                  <a:pt x="4831222" y="0"/>
                </a:lnTo>
                <a:lnTo>
                  <a:pt x="4831222" y="1357573"/>
                </a:lnTo>
                <a:lnTo>
                  <a:pt x="0" y="1357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8782751"/>
            <a:ext cx="6401061" cy="1504249"/>
          </a:xfrm>
          <a:custGeom>
            <a:avLst/>
            <a:gdLst/>
            <a:ahLst/>
            <a:cxnLst/>
            <a:rect l="l" t="t" r="r" b="b"/>
            <a:pathLst>
              <a:path w="6401061" h="1504249">
                <a:moveTo>
                  <a:pt x="0" y="0"/>
                </a:moveTo>
                <a:lnTo>
                  <a:pt x="6401061" y="0"/>
                </a:lnTo>
                <a:lnTo>
                  <a:pt x="6401061" y="1504249"/>
                </a:lnTo>
                <a:lnTo>
                  <a:pt x="0" y="15042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902572" y="7715820"/>
            <a:ext cx="6376894" cy="2538004"/>
          </a:xfrm>
          <a:custGeom>
            <a:avLst/>
            <a:gdLst/>
            <a:ahLst/>
            <a:cxnLst/>
            <a:rect l="l" t="t" r="r" b="b"/>
            <a:pathLst>
              <a:path w="6376894" h="2538004">
                <a:moveTo>
                  <a:pt x="0" y="0"/>
                </a:moveTo>
                <a:lnTo>
                  <a:pt x="6376894" y="0"/>
                </a:lnTo>
                <a:lnTo>
                  <a:pt x="6376894" y="2538004"/>
                </a:lnTo>
                <a:lnTo>
                  <a:pt x="0" y="25380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571155" y="6920946"/>
            <a:ext cx="9716845" cy="3332878"/>
          </a:xfrm>
          <a:custGeom>
            <a:avLst/>
            <a:gdLst/>
            <a:ahLst/>
            <a:cxnLst/>
            <a:rect l="l" t="t" r="r" b="b"/>
            <a:pathLst>
              <a:path w="9716845" h="3332878">
                <a:moveTo>
                  <a:pt x="0" y="0"/>
                </a:moveTo>
                <a:lnTo>
                  <a:pt x="9716845" y="0"/>
                </a:lnTo>
                <a:lnTo>
                  <a:pt x="9716845" y="3332878"/>
                </a:lnTo>
                <a:lnTo>
                  <a:pt x="0" y="3332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97" r="-497" b="-995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609600" y="-144171"/>
            <a:ext cx="19298686" cy="10265259"/>
          </a:xfrm>
          <a:custGeom>
            <a:avLst/>
            <a:gdLst/>
            <a:ahLst/>
            <a:cxnLst/>
            <a:rect l="l" t="t" r="r" b="b"/>
            <a:pathLst>
              <a:path w="19298686" h="10265259">
                <a:moveTo>
                  <a:pt x="0" y="0"/>
                </a:moveTo>
                <a:lnTo>
                  <a:pt x="19298686" y="0"/>
                </a:lnTo>
                <a:lnTo>
                  <a:pt x="19298686" y="10265259"/>
                </a:lnTo>
                <a:lnTo>
                  <a:pt x="0" y="102652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48969" y="641319"/>
            <a:ext cx="4103123" cy="1741892"/>
          </a:xfrm>
          <a:custGeom>
            <a:avLst/>
            <a:gdLst/>
            <a:ahLst/>
            <a:cxnLst/>
            <a:rect l="l" t="t" r="r" b="b"/>
            <a:pathLst>
              <a:path w="4103123" h="1741892">
                <a:moveTo>
                  <a:pt x="0" y="0"/>
                </a:moveTo>
                <a:lnTo>
                  <a:pt x="4103123" y="0"/>
                </a:lnTo>
                <a:lnTo>
                  <a:pt x="4103123" y="1741892"/>
                </a:lnTo>
                <a:lnTo>
                  <a:pt x="0" y="174189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28700" y="3581633"/>
            <a:ext cx="1581662" cy="1406826"/>
          </a:xfrm>
          <a:custGeom>
            <a:avLst/>
            <a:gdLst/>
            <a:ahLst/>
            <a:cxnLst/>
            <a:rect l="l" t="t" r="r" b="b"/>
            <a:pathLst>
              <a:path w="1581662" h="1406826">
                <a:moveTo>
                  <a:pt x="0" y="0"/>
                </a:moveTo>
                <a:lnTo>
                  <a:pt x="1581662" y="0"/>
                </a:lnTo>
                <a:lnTo>
                  <a:pt x="1581662" y="1406826"/>
                </a:lnTo>
                <a:lnTo>
                  <a:pt x="0" y="140682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252634" y="707339"/>
            <a:ext cx="2366073" cy="1609852"/>
          </a:xfrm>
          <a:custGeom>
            <a:avLst/>
            <a:gdLst/>
            <a:ahLst/>
            <a:cxnLst/>
            <a:rect l="l" t="t" r="r" b="b"/>
            <a:pathLst>
              <a:path w="2366073" h="1609852">
                <a:moveTo>
                  <a:pt x="0" y="0"/>
                </a:moveTo>
                <a:lnTo>
                  <a:pt x="2366073" y="0"/>
                </a:lnTo>
                <a:lnTo>
                  <a:pt x="2366073" y="1609853"/>
                </a:lnTo>
                <a:lnTo>
                  <a:pt x="0" y="160985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660365" y="7187755"/>
            <a:ext cx="2097700" cy="1797067"/>
          </a:xfrm>
          <a:custGeom>
            <a:avLst/>
            <a:gdLst/>
            <a:ahLst/>
            <a:cxnLst/>
            <a:rect l="l" t="t" r="r" b="b"/>
            <a:pathLst>
              <a:path w="2097700" h="1797067">
                <a:moveTo>
                  <a:pt x="0" y="0"/>
                </a:moveTo>
                <a:lnTo>
                  <a:pt x="2097700" y="0"/>
                </a:lnTo>
                <a:lnTo>
                  <a:pt x="2097700" y="1797067"/>
                </a:lnTo>
                <a:lnTo>
                  <a:pt x="0" y="179706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421072" y="3429000"/>
            <a:ext cx="11876904" cy="3419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69"/>
              </a:lnSpc>
            </a:pPr>
            <a:r>
              <a:rPr lang="en-US" sz="11224">
                <a:solidFill>
                  <a:srgbClr val="010101"/>
                </a:solidFill>
                <a:latin typeface="TT Drugs"/>
                <a:ea typeface="TT Drugs"/>
                <a:cs typeface="TT Drugs"/>
                <a:sym typeface="TT Drugs"/>
              </a:rPr>
              <a:t>ARTÍCULO DE </a:t>
            </a:r>
          </a:p>
          <a:p>
            <a:pPr algn="ctr">
              <a:lnSpc>
                <a:spcPts val="13469"/>
              </a:lnSpc>
            </a:pPr>
            <a:r>
              <a:rPr lang="en-US" sz="11224">
                <a:solidFill>
                  <a:srgbClr val="010101"/>
                </a:solidFill>
                <a:latin typeface="TT Drugs"/>
                <a:ea typeface="TT Drugs"/>
                <a:cs typeface="TT Drugs"/>
                <a:sym typeface="TT Drugs"/>
              </a:rPr>
              <a:t>INVESTIGACIÓN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9684427" y="0"/>
            <a:ext cx="8603573" cy="10287000"/>
            <a:chOff x="0" y="0"/>
            <a:chExt cx="8603361" cy="10286746"/>
          </a:xfrm>
        </p:grpSpPr>
        <p:sp>
          <p:nvSpPr>
            <p:cNvPr id="3" name="Freeform 3"/>
            <p:cNvSpPr/>
            <p:nvPr/>
          </p:nvSpPr>
          <p:spPr>
            <a:xfrm>
              <a:off x="-50" y="-128"/>
              <a:ext cx="8603411" cy="10286874"/>
            </a:xfrm>
            <a:custGeom>
              <a:avLst/>
              <a:gdLst/>
              <a:ahLst/>
              <a:cxnLst/>
              <a:rect l="l" t="t" r="r" b="b"/>
              <a:pathLst>
                <a:path w="8603411" h="10286874">
                  <a:moveTo>
                    <a:pt x="8603411" y="10251441"/>
                  </a:moveTo>
                  <a:cubicBezTo>
                    <a:pt x="8603411" y="10284588"/>
                    <a:pt x="8592743" y="10286874"/>
                    <a:pt x="8564930" y="10286874"/>
                  </a:cubicBezTo>
                  <a:cubicBezTo>
                    <a:pt x="5710350" y="10286239"/>
                    <a:pt x="2855899" y="10286239"/>
                    <a:pt x="1320" y="10286239"/>
                  </a:cubicBezTo>
                  <a:cubicBezTo>
                    <a:pt x="-2744" y="10272396"/>
                    <a:pt x="3606" y="10259823"/>
                    <a:pt x="6527" y="10246996"/>
                  </a:cubicBezTo>
                  <a:cubicBezTo>
                    <a:pt x="132003" y="9685402"/>
                    <a:pt x="257606" y="9123935"/>
                    <a:pt x="383463" y="8562467"/>
                  </a:cubicBezTo>
                  <a:cubicBezTo>
                    <a:pt x="562914" y="7761986"/>
                    <a:pt x="742746" y="6961633"/>
                    <a:pt x="922070" y="6161151"/>
                  </a:cubicBezTo>
                  <a:cubicBezTo>
                    <a:pt x="1143558" y="5172583"/>
                    <a:pt x="1364538" y="4184015"/>
                    <a:pt x="1585899" y="3195574"/>
                  </a:cubicBezTo>
                  <a:cubicBezTo>
                    <a:pt x="1810816" y="2191385"/>
                    <a:pt x="2035860" y="1187323"/>
                    <a:pt x="2261412" y="183261"/>
                  </a:cubicBezTo>
                  <a:cubicBezTo>
                    <a:pt x="2275128" y="122174"/>
                    <a:pt x="2283891" y="59690"/>
                    <a:pt x="2306116" y="635"/>
                  </a:cubicBezTo>
                  <a:cubicBezTo>
                    <a:pt x="4392472" y="635"/>
                    <a:pt x="6478828" y="635"/>
                    <a:pt x="8565184" y="0"/>
                  </a:cubicBezTo>
                  <a:cubicBezTo>
                    <a:pt x="8593505" y="0"/>
                    <a:pt x="8603157" y="3429"/>
                    <a:pt x="8603157" y="35814"/>
                  </a:cubicBezTo>
                  <a:cubicBezTo>
                    <a:pt x="8602395" y="3441066"/>
                    <a:pt x="8602395" y="6846317"/>
                    <a:pt x="8603411" y="10251441"/>
                  </a:cubicBezTo>
                  <a:close/>
                </a:path>
              </a:pathLst>
            </a:custGeom>
            <a:blipFill>
              <a:blip r:embed="rId2"/>
              <a:stretch>
                <a:fillRect r="-7980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2526978" y="4207495"/>
            <a:ext cx="2479684" cy="1747383"/>
            <a:chOff x="0" y="0"/>
            <a:chExt cx="406400" cy="2863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6400" cy="286382"/>
            </a:xfrm>
            <a:custGeom>
              <a:avLst/>
              <a:gdLst/>
              <a:ahLst/>
              <a:cxnLst/>
              <a:rect l="l" t="t" r="r" b="b"/>
              <a:pathLst>
                <a:path w="406400" h="286382">
                  <a:moveTo>
                    <a:pt x="121763" y="0"/>
                  </a:moveTo>
                  <a:lnTo>
                    <a:pt x="284637" y="0"/>
                  </a:lnTo>
                  <a:cubicBezTo>
                    <a:pt x="316930" y="0"/>
                    <a:pt x="347901" y="12829"/>
                    <a:pt x="370736" y="35664"/>
                  </a:cubicBezTo>
                  <a:cubicBezTo>
                    <a:pt x="393571" y="58499"/>
                    <a:pt x="406400" y="89470"/>
                    <a:pt x="406400" y="121763"/>
                  </a:cubicBezTo>
                  <a:lnTo>
                    <a:pt x="406400" y="164618"/>
                  </a:lnTo>
                  <a:cubicBezTo>
                    <a:pt x="406400" y="196912"/>
                    <a:pt x="393571" y="227883"/>
                    <a:pt x="370736" y="250718"/>
                  </a:cubicBezTo>
                  <a:cubicBezTo>
                    <a:pt x="347901" y="273553"/>
                    <a:pt x="316930" y="286382"/>
                    <a:pt x="284637" y="286382"/>
                  </a:cubicBezTo>
                  <a:lnTo>
                    <a:pt x="121763" y="286382"/>
                  </a:lnTo>
                  <a:cubicBezTo>
                    <a:pt x="89470" y="286382"/>
                    <a:pt x="58499" y="273553"/>
                    <a:pt x="35664" y="250718"/>
                  </a:cubicBezTo>
                  <a:cubicBezTo>
                    <a:pt x="12829" y="227883"/>
                    <a:pt x="0" y="196912"/>
                    <a:pt x="0" y="164618"/>
                  </a:cubicBezTo>
                  <a:lnTo>
                    <a:pt x="0" y="121763"/>
                  </a:lnTo>
                  <a:cubicBezTo>
                    <a:pt x="0" y="89470"/>
                    <a:pt x="12829" y="58499"/>
                    <a:pt x="35664" y="35664"/>
                  </a:cubicBezTo>
                  <a:cubicBezTo>
                    <a:pt x="58499" y="12829"/>
                    <a:pt x="89470" y="0"/>
                    <a:pt x="121763" y="0"/>
                  </a:cubicBezTo>
                  <a:close/>
                </a:path>
              </a:pathLst>
            </a:custGeom>
            <a:solidFill>
              <a:srgbClr val="8BE4BF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406400" cy="305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2987992" y="3461113"/>
            <a:ext cx="1557658" cy="1551573"/>
            <a:chOff x="0" y="0"/>
            <a:chExt cx="6502400" cy="6477000"/>
          </a:xfrm>
        </p:grpSpPr>
        <p:sp>
          <p:nvSpPr>
            <p:cNvPr id="8" name="Freeform 8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3"/>
              <a:stretch>
                <a:fillRect l="-9723" t="-1426" r="-15616" b="-87541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5396168" y="4207495"/>
            <a:ext cx="2479684" cy="1747383"/>
            <a:chOff x="0" y="0"/>
            <a:chExt cx="406400" cy="2863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6400" cy="286382"/>
            </a:xfrm>
            <a:custGeom>
              <a:avLst/>
              <a:gdLst/>
              <a:ahLst/>
              <a:cxnLst/>
              <a:rect l="l" t="t" r="r" b="b"/>
              <a:pathLst>
                <a:path w="406400" h="286382">
                  <a:moveTo>
                    <a:pt x="121763" y="0"/>
                  </a:moveTo>
                  <a:lnTo>
                    <a:pt x="284637" y="0"/>
                  </a:lnTo>
                  <a:cubicBezTo>
                    <a:pt x="316930" y="0"/>
                    <a:pt x="347901" y="12829"/>
                    <a:pt x="370736" y="35664"/>
                  </a:cubicBezTo>
                  <a:cubicBezTo>
                    <a:pt x="393571" y="58499"/>
                    <a:pt x="406400" y="89470"/>
                    <a:pt x="406400" y="121763"/>
                  </a:cubicBezTo>
                  <a:lnTo>
                    <a:pt x="406400" y="164618"/>
                  </a:lnTo>
                  <a:cubicBezTo>
                    <a:pt x="406400" y="196912"/>
                    <a:pt x="393571" y="227883"/>
                    <a:pt x="370736" y="250718"/>
                  </a:cubicBezTo>
                  <a:cubicBezTo>
                    <a:pt x="347901" y="273553"/>
                    <a:pt x="316930" y="286382"/>
                    <a:pt x="284637" y="286382"/>
                  </a:cubicBezTo>
                  <a:lnTo>
                    <a:pt x="121763" y="286382"/>
                  </a:lnTo>
                  <a:cubicBezTo>
                    <a:pt x="89470" y="286382"/>
                    <a:pt x="58499" y="273553"/>
                    <a:pt x="35664" y="250718"/>
                  </a:cubicBezTo>
                  <a:cubicBezTo>
                    <a:pt x="12829" y="227883"/>
                    <a:pt x="0" y="196912"/>
                    <a:pt x="0" y="164618"/>
                  </a:cubicBezTo>
                  <a:lnTo>
                    <a:pt x="0" y="121763"/>
                  </a:lnTo>
                  <a:cubicBezTo>
                    <a:pt x="0" y="89470"/>
                    <a:pt x="12829" y="58499"/>
                    <a:pt x="35664" y="35664"/>
                  </a:cubicBezTo>
                  <a:cubicBezTo>
                    <a:pt x="58499" y="12829"/>
                    <a:pt x="89470" y="0"/>
                    <a:pt x="121763" y="0"/>
                  </a:cubicBezTo>
                  <a:close/>
                </a:path>
              </a:pathLst>
            </a:custGeom>
            <a:solidFill>
              <a:srgbClr val="8BE4BF"/>
            </a:solidFill>
            <a:ln cap="rnd">
              <a:noFill/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06400" cy="305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5857181" y="3461113"/>
            <a:ext cx="1557658" cy="1551573"/>
            <a:chOff x="0" y="0"/>
            <a:chExt cx="6502400" cy="6477000"/>
          </a:xfrm>
        </p:grpSpPr>
        <p:sp>
          <p:nvSpPr>
            <p:cNvPr id="14" name="Freeform 14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4"/>
              <a:stretch>
                <a:fillRect l="223" r="223" b="-50092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2526978" y="7158459"/>
            <a:ext cx="2479684" cy="1739976"/>
            <a:chOff x="0" y="0"/>
            <a:chExt cx="406400" cy="28516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06400" cy="285168"/>
            </a:xfrm>
            <a:custGeom>
              <a:avLst/>
              <a:gdLst/>
              <a:ahLst/>
              <a:cxnLst/>
              <a:rect l="l" t="t" r="r" b="b"/>
              <a:pathLst>
                <a:path w="406400" h="285168">
                  <a:moveTo>
                    <a:pt x="121763" y="0"/>
                  </a:moveTo>
                  <a:lnTo>
                    <a:pt x="284637" y="0"/>
                  </a:lnTo>
                  <a:cubicBezTo>
                    <a:pt x="316930" y="0"/>
                    <a:pt x="347901" y="12829"/>
                    <a:pt x="370736" y="35664"/>
                  </a:cubicBezTo>
                  <a:cubicBezTo>
                    <a:pt x="393571" y="58499"/>
                    <a:pt x="406400" y="89470"/>
                    <a:pt x="406400" y="121763"/>
                  </a:cubicBezTo>
                  <a:lnTo>
                    <a:pt x="406400" y="163404"/>
                  </a:lnTo>
                  <a:cubicBezTo>
                    <a:pt x="406400" y="195698"/>
                    <a:pt x="393571" y="226669"/>
                    <a:pt x="370736" y="249504"/>
                  </a:cubicBezTo>
                  <a:cubicBezTo>
                    <a:pt x="347901" y="272339"/>
                    <a:pt x="316930" y="285168"/>
                    <a:pt x="284637" y="285168"/>
                  </a:cubicBezTo>
                  <a:lnTo>
                    <a:pt x="121763" y="285168"/>
                  </a:lnTo>
                  <a:cubicBezTo>
                    <a:pt x="89470" y="285168"/>
                    <a:pt x="58499" y="272339"/>
                    <a:pt x="35664" y="249504"/>
                  </a:cubicBezTo>
                  <a:cubicBezTo>
                    <a:pt x="12829" y="226669"/>
                    <a:pt x="0" y="195698"/>
                    <a:pt x="0" y="163404"/>
                  </a:cubicBezTo>
                  <a:lnTo>
                    <a:pt x="0" y="121763"/>
                  </a:lnTo>
                  <a:cubicBezTo>
                    <a:pt x="0" y="89470"/>
                    <a:pt x="12829" y="58499"/>
                    <a:pt x="35664" y="35664"/>
                  </a:cubicBezTo>
                  <a:cubicBezTo>
                    <a:pt x="58499" y="12829"/>
                    <a:pt x="89470" y="0"/>
                    <a:pt x="121763" y="0"/>
                  </a:cubicBezTo>
                  <a:close/>
                </a:path>
              </a:pathLst>
            </a:custGeom>
            <a:solidFill>
              <a:srgbClr val="8BE4BF"/>
            </a:solidFill>
            <a:ln cap="rnd">
              <a:noFill/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406400" cy="30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2987992" y="6412078"/>
            <a:ext cx="1557658" cy="1551573"/>
            <a:chOff x="0" y="0"/>
            <a:chExt cx="6502400" cy="6477000"/>
          </a:xfrm>
        </p:grpSpPr>
        <p:sp>
          <p:nvSpPr>
            <p:cNvPr id="20" name="Freeform 20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5"/>
              <a:stretch>
                <a:fillRect l="223" r="223" b="-50092"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5506202" y="7158459"/>
            <a:ext cx="2479684" cy="1739976"/>
            <a:chOff x="0" y="0"/>
            <a:chExt cx="406400" cy="28516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406400" cy="285168"/>
            </a:xfrm>
            <a:custGeom>
              <a:avLst/>
              <a:gdLst/>
              <a:ahLst/>
              <a:cxnLst/>
              <a:rect l="l" t="t" r="r" b="b"/>
              <a:pathLst>
                <a:path w="406400" h="285168">
                  <a:moveTo>
                    <a:pt x="121763" y="0"/>
                  </a:moveTo>
                  <a:lnTo>
                    <a:pt x="284637" y="0"/>
                  </a:lnTo>
                  <a:cubicBezTo>
                    <a:pt x="316930" y="0"/>
                    <a:pt x="347901" y="12829"/>
                    <a:pt x="370736" y="35664"/>
                  </a:cubicBezTo>
                  <a:cubicBezTo>
                    <a:pt x="393571" y="58499"/>
                    <a:pt x="406400" y="89470"/>
                    <a:pt x="406400" y="121763"/>
                  </a:cubicBezTo>
                  <a:lnTo>
                    <a:pt x="406400" y="163404"/>
                  </a:lnTo>
                  <a:cubicBezTo>
                    <a:pt x="406400" y="195698"/>
                    <a:pt x="393571" y="226669"/>
                    <a:pt x="370736" y="249504"/>
                  </a:cubicBezTo>
                  <a:cubicBezTo>
                    <a:pt x="347901" y="272339"/>
                    <a:pt x="316930" y="285168"/>
                    <a:pt x="284637" y="285168"/>
                  </a:cubicBezTo>
                  <a:lnTo>
                    <a:pt x="121763" y="285168"/>
                  </a:lnTo>
                  <a:cubicBezTo>
                    <a:pt x="89470" y="285168"/>
                    <a:pt x="58499" y="272339"/>
                    <a:pt x="35664" y="249504"/>
                  </a:cubicBezTo>
                  <a:cubicBezTo>
                    <a:pt x="12829" y="226669"/>
                    <a:pt x="0" y="195698"/>
                    <a:pt x="0" y="163404"/>
                  </a:cubicBezTo>
                  <a:lnTo>
                    <a:pt x="0" y="121763"/>
                  </a:lnTo>
                  <a:cubicBezTo>
                    <a:pt x="0" y="89470"/>
                    <a:pt x="12829" y="58499"/>
                    <a:pt x="35664" y="35664"/>
                  </a:cubicBezTo>
                  <a:cubicBezTo>
                    <a:pt x="58499" y="12829"/>
                    <a:pt x="89470" y="0"/>
                    <a:pt x="121763" y="0"/>
                  </a:cubicBezTo>
                  <a:close/>
                </a:path>
              </a:pathLst>
            </a:custGeom>
            <a:solidFill>
              <a:srgbClr val="8BE4BF"/>
            </a:solidFill>
            <a:ln cap="rnd">
              <a:noFill/>
              <a:prstDash val="solid"/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406400" cy="30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5967215" y="6412078"/>
            <a:ext cx="1557658" cy="1551573"/>
            <a:chOff x="0" y="0"/>
            <a:chExt cx="6502400" cy="6477000"/>
          </a:xfrm>
        </p:grpSpPr>
        <p:sp>
          <p:nvSpPr>
            <p:cNvPr id="26" name="Freeform 26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6"/>
              <a:stretch>
                <a:fillRect l="223" r="223" b="-50092"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</p:grpSp>
      <p:grpSp>
        <p:nvGrpSpPr>
          <p:cNvPr id="28" name="Group 28"/>
          <p:cNvGrpSpPr/>
          <p:nvPr/>
        </p:nvGrpSpPr>
        <p:grpSpPr>
          <a:xfrm rot="708162">
            <a:off x="-5090351" y="-2541067"/>
            <a:ext cx="6116555" cy="12004361"/>
            <a:chOff x="0" y="0"/>
            <a:chExt cx="1610945" cy="316164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610945" cy="3161642"/>
            </a:xfrm>
            <a:custGeom>
              <a:avLst/>
              <a:gdLst/>
              <a:ahLst/>
              <a:cxnLst/>
              <a:rect l="l" t="t" r="r" b="b"/>
              <a:pathLst>
                <a:path w="1610945" h="3161642">
                  <a:moveTo>
                    <a:pt x="0" y="0"/>
                  </a:moveTo>
                  <a:lnTo>
                    <a:pt x="1610945" y="0"/>
                  </a:lnTo>
                  <a:lnTo>
                    <a:pt x="1610945" y="3161642"/>
                  </a:lnTo>
                  <a:lnTo>
                    <a:pt x="0" y="3161642"/>
                  </a:lnTo>
                  <a:close/>
                </a:path>
              </a:pathLst>
            </a:custGeom>
            <a:solidFill>
              <a:srgbClr val="8BE4B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1610945" cy="31806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360696" y="1291151"/>
            <a:ext cx="7323731" cy="954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28"/>
              </a:lnSpc>
              <a:spcBef>
                <a:spcPct val="0"/>
              </a:spcBef>
            </a:pPr>
            <a:r>
              <a:rPr lang="en-US" sz="5600" spc="5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Nuestro equipo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640996" y="5051504"/>
            <a:ext cx="2310277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116" spc="105">
                <a:solidFill>
                  <a:srgbClr val="1A1A1A"/>
                </a:solidFill>
                <a:latin typeface="TT Drugs"/>
                <a:ea typeface="TT Drugs"/>
                <a:cs typeface="TT Drugs"/>
                <a:sym typeface="TT Drugs"/>
              </a:rPr>
              <a:t>David Ruiz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510185" y="5051504"/>
            <a:ext cx="2310277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116" spc="105">
                <a:solidFill>
                  <a:srgbClr val="1A1A1A"/>
                </a:solidFill>
                <a:latin typeface="TT Drugs"/>
                <a:ea typeface="TT Drugs"/>
                <a:cs typeface="TT Drugs"/>
                <a:sym typeface="TT Drugs"/>
              </a:rPr>
              <a:t>Pedro Romero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698431" y="8058901"/>
            <a:ext cx="2136779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116" spc="105">
                <a:solidFill>
                  <a:srgbClr val="1A1A1A"/>
                </a:solidFill>
                <a:latin typeface="TT Drugs"/>
                <a:ea typeface="TT Drugs"/>
                <a:cs typeface="TT Drugs"/>
                <a:sym typeface="TT Drugs"/>
              </a:rPr>
              <a:t>Carlos Méndez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793717" y="8002468"/>
            <a:ext cx="1904653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9"/>
              </a:lnSpc>
            </a:pPr>
            <a:r>
              <a:rPr lang="en-US" sz="2116" spc="105">
                <a:solidFill>
                  <a:srgbClr val="1A1A1A"/>
                </a:solidFill>
                <a:latin typeface="TT Drugs"/>
                <a:ea typeface="TT Drugs"/>
                <a:cs typeface="TT Drugs"/>
                <a:sym typeface="TT Drugs"/>
              </a:rPr>
              <a:t>Jose Serrano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65559" y="2313013"/>
            <a:ext cx="7655712" cy="959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64"/>
              </a:lnSpc>
            </a:pPr>
            <a:r>
              <a:rPr lang="en-US" sz="1858" spc="18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77" b="-927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158032" y="1697058"/>
            <a:ext cx="7971935" cy="6892884"/>
            <a:chOff x="0" y="0"/>
            <a:chExt cx="1014292" cy="87700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4292" cy="877001"/>
            </a:xfrm>
            <a:custGeom>
              <a:avLst/>
              <a:gdLst/>
              <a:ahLst/>
              <a:cxnLst/>
              <a:rect l="l" t="t" r="r" b="b"/>
              <a:pathLst>
                <a:path w="1014292" h="877001">
                  <a:moveTo>
                    <a:pt x="0" y="0"/>
                  </a:moveTo>
                  <a:lnTo>
                    <a:pt x="1014292" y="0"/>
                  </a:lnTo>
                  <a:lnTo>
                    <a:pt x="1014292" y="877001"/>
                  </a:lnTo>
                  <a:lnTo>
                    <a:pt x="0" y="877001"/>
                  </a:lnTo>
                  <a:close/>
                </a:path>
              </a:pathLst>
            </a:custGeom>
            <a:solidFill>
              <a:srgbClr val="009978">
                <a:alpha val="82745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014292" cy="896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601670" y="2101680"/>
            <a:ext cx="7084660" cy="6083640"/>
            <a:chOff x="0" y="0"/>
            <a:chExt cx="1368163" cy="11748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68163" cy="1174850"/>
            </a:xfrm>
            <a:custGeom>
              <a:avLst/>
              <a:gdLst/>
              <a:ahLst/>
              <a:cxnLst/>
              <a:rect l="l" t="t" r="r" b="b"/>
              <a:pathLst>
                <a:path w="1368163" h="1174850">
                  <a:moveTo>
                    <a:pt x="0" y="0"/>
                  </a:moveTo>
                  <a:lnTo>
                    <a:pt x="1368163" y="0"/>
                  </a:lnTo>
                  <a:lnTo>
                    <a:pt x="1368163" y="1174850"/>
                  </a:lnTo>
                  <a:lnTo>
                    <a:pt x="0" y="1174850"/>
                  </a:lnTo>
                  <a:close/>
                </a:path>
              </a:pathLst>
            </a:custGeom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114300"/>
              <a:ext cx="1368163" cy="12891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0" lvl="0" indent="0" algn="ctr">
                <a:lnSpc>
                  <a:spcPts val="8512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615540" y="2540321"/>
            <a:ext cx="7060654" cy="4596759"/>
            <a:chOff x="0" y="0"/>
            <a:chExt cx="9414206" cy="6129011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80975"/>
              <a:ext cx="9414206" cy="46203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053"/>
                </a:lnSpc>
                <a:spcBef>
                  <a:spcPct val="0"/>
                </a:spcBef>
              </a:pPr>
              <a:r>
                <a:rPr lang="en-US" sz="10183" spc="142">
                  <a:solidFill>
                    <a:srgbClr val="FFFFFF"/>
                  </a:solidFill>
                  <a:latin typeface="TT Drugs"/>
                  <a:ea typeface="TT Drugs"/>
                  <a:cs typeface="TT Drugs"/>
                  <a:sym typeface="TT Drugs"/>
                </a:rPr>
                <a:t>GRACIAS A TODOS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99612" y="5366723"/>
              <a:ext cx="8416920" cy="762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74"/>
                </a:lnSpc>
                <a:spcBef>
                  <a:spcPct val="0"/>
                </a:spcBef>
              </a:pPr>
              <a:r>
                <a:rPr lang="en-US" sz="3532" spc="49">
                  <a:solidFill>
                    <a:srgbClr val="FFFFFF"/>
                  </a:solidFill>
                  <a:latin typeface="TT Drugs"/>
                  <a:ea typeface="TT Drugs"/>
                  <a:cs typeface="TT Drugs"/>
                  <a:sym typeface="TT Drugs"/>
                </a:rPr>
                <a:t>Por ver este proyecto.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E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5872" y="778578"/>
            <a:ext cx="873463" cy="1112047"/>
          </a:xfrm>
          <a:custGeom>
            <a:avLst/>
            <a:gdLst/>
            <a:ahLst/>
            <a:cxnLst/>
            <a:rect l="l" t="t" r="r" b="b"/>
            <a:pathLst>
              <a:path w="873463" h="1112047">
                <a:moveTo>
                  <a:pt x="0" y="0"/>
                </a:moveTo>
                <a:lnTo>
                  <a:pt x="873463" y="0"/>
                </a:lnTo>
                <a:lnTo>
                  <a:pt x="873463" y="1112047"/>
                </a:lnTo>
                <a:lnTo>
                  <a:pt x="0" y="11120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27190" y="753388"/>
            <a:ext cx="1261953" cy="1229830"/>
          </a:xfrm>
          <a:custGeom>
            <a:avLst/>
            <a:gdLst/>
            <a:ahLst/>
            <a:cxnLst/>
            <a:rect l="l" t="t" r="r" b="b"/>
            <a:pathLst>
              <a:path w="1261953" h="1229830">
                <a:moveTo>
                  <a:pt x="0" y="0"/>
                </a:moveTo>
                <a:lnTo>
                  <a:pt x="1261952" y="0"/>
                </a:lnTo>
                <a:lnTo>
                  <a:pt x="1261952" y="1229830"/>
                </a:lnTo>
                <a:lnTo>
                  <a:pt x="0" y="12298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003244" y="682481"/>
            <a:ext cx="1227374" cy="1331471"/>
          </a:xfrm>
          <a:custGeom>
            <a:avLst/>
            <a:gdLst/>
            <a:ahLst/>
            <a:cxnLst/>
            <a:rect l="l" t="t" r="r" b="b"/>
            <a:pathLst>
              <a:path w="1227374" h="1331471">
                <a:moveTo>
                  <a:pt x="0" y="0"/>
                </a:moveTo>
                <a:lnTo>
                  <a:pt x="1227374" y="0"/>
                </a:lnTo>
                <a:lnTo>
                  <a:pt x="1227374" y="1331471"/>
                </a:lnTo>
                <a:lnTo>
                  <a:pt x="0" y="13314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971935" y="581819"/>
            <a:ext cx="1425433" cy="1308806"/>
          </a:xfrm>
          <a:custGeom>
            <a:avLst/>
            <a:gdLst/>
            <a:ahLst/>
            <a:cxnLst/>
            <a:rect l="l" t="t" r="r" b="b"/>
            <a:pathLst>
              <a:path w="1425433" h="1308806">
                <a:moveTo>
                  <a:pt x="0" y="0"/>
                </a:moveTo>
                <a:lnTo>
                  <a:pt x="1425433" y="0"/>
                </a:lnTo>
                <a:lnTo>
                  <a:pt x="1425433" y="1308806"/>
                </a:lnTo>
                <a:lnTo>
                  <a:pt x="0" y="13088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907999" y="826924"/>
            <a:ext cx="981996" cy="1187028"/>
          </a:xfrm>
          <a:custGeom>
            <a:avLst/>
            <a:gdLst/>
            <a:ahLst/>
            <a:cxnLst/>
            <a:rect l="l" t="t" r="r" b="b"/>
            <a:pathLst>
              <a:path w="981996" h="1187028">
                <a:moveTo>
                  <a:pt x="0" y="0"/>
                </a:moveTo>
                <a:lnTo>
                  <a:pt x="981996" y="0"/>
                </a:lnTo>
                <a:lnTo>
                  <a:pt x="981996" y="1187028"/>
                </a:lnTo>
                <a:lnTo>
                  <a:pt x="0" y="11870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243982" y="2707466"/>
            <a:ext cx="1090790" cy="1247265"/>
          </a:xfrm>
          <a:custGeom>
            <a:avLst/>
            <a:gdLst/>
            <a:ahLst/>
            <a:cxnLst/>
            <a:rect l="l" t="t" r="r" b="b"/>
            <a:pathLst>
              <a:path w="1090790" h="1247265">
                <a:moveTo>
                  <a:pt x="0" y="0"/>
                </a:moveTo>
                <a:lnTo>
                  <a:pt x="1090790" y="0"/>
                </a:lnTo>
                <a:lnTo>
                  <a:pt x="1090790" y="1247266"/>
                </a:lnTo>
                <a:lnTo>
                  <a:pt x="0" y="12472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20288" y="2638882"/>
            <a:ext cx="1015027" cy="1208366"/>
          </a:xfrm>
          <a:custGeom>
            <a:avLst/>
            <a:gdLst/>
            <a:ahLst/>
            <a:cxnLst/>
            <a:rect l="l" t="t" r="r" b="b"/>
            <a:pathLst>
              <a:path w="1015027" h="1208366">
                <a:moveTo>
                  <a:pt x="0" y="0"/>
                </a:moveTo>
                <a:lnTo>
                  <a:pt x="1015027" y="0"/>
                </a:lnTo>
                <a:lnTo>
                  <a:pt x="1015027" y="1208366"/>
                </a:lnTo>
                <a:lnTo>
                  <a:pt x="0" y="120836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993407" y="2718256"/>
            <a:ext cx="1182972" cy="1049619"/>
          </a:xfrm>
          <a:custGeom>
            <a:avLst/>
            <a:gdLst/>
            <a:ahLst/>
            <a:cxnLst/>
            <a:rect l="l" t="t" r="r" b="b"/>
            <a:pathLst>
              <a:path w="1182972" h="1049619">
                <a:moveTo>
                  <a:pt x="0" y="0"/>
                </a:moveTo>
                <a:lnTo>
                  <a:pt x="1182973" y="0"/>
                </a:lnTo>
                <a:lnTo>
                  <a:pt x="1182973" y="1049619"/>
                </a:lnTo>
                <a:lnTo>
                  <a:pt x="0" y="104961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808401" y="2788379"/>
            <a:ext cx="1037731" cy="999995"/>
          </a:xfrm>
          <a:custGeom>
            <a:avLst/>
            <a:gdLst/>
            <a:ahLst/>
            <a:cxnLst/>
            <a:rect l="l" t="t" r="r" b="b"/>
            <a:pathLst>
              <a:path w="1037731" h="999995">
                <a:moveTo>
                  <a:pt x="0" y="0"/>
                </a:moveTo>
                <a:lnTo>
                  <a:pt x="1037731" y="0"/>
                </a:lnTo>
                <a:lnTo>
                  <a:pt x="1037731" y="999995"/>
                </a:lnTo>
                <a:lnTo>
                  <a:pt x="0" y="99999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615727" y="2718256"/>
            <a:ext cx="1151873" cy="1290286"/>
          </a:xfrm>
          <a:custGeom>
            <a:avLst/>
            <a:gdLst/>
            <a:ahLst/>
            <a:cxnLst/>
            <a:rect l="l" t="t" r="r" b="b"/>
            <a:pathLst>
              <a:path w="1151873" h="1290286">
                <a:moveTo>
                  <a:pt x="0" y="0"/>
                </a:moveTo>
                <a:lnTo>
                  <a:pt x="1151874" y="0"/>
                </a:lnTo>
                <a:lnTo>
                  <a:pt x="1151874" y="1290286"/>
                </a:lnTo>
                <a:lnTo>
                  <a:pt x="0" y="129028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571711" y="4603564"/>
            <a:ext cx="1239128" cy="1290759"/>
          </a:xfrm>
          <a:custGeom>
            <a:avLst/>
            <a:gdLst/>
            <a:ahLst/>
            <a:cxnLst/>
            <a:rect l="l" t="t" r="r" b="b"/>
            <a:pathLst>
              <a:path w="1239128" h="1290759">
                <a:moveTo>
                  <a:pt x="0" y="0"/>
                </a:moveTo>
                <a:lnTo>
                  <a:pt x="1239128" y="0"/>
                </a:lnTo>
                <a:lnTo>
                  <a:pt x="1239128" y="1290759"/>
                </a:lnTo>
                <a:lnTo>
                  <a:pt x="0" y="129075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066097" y="2664446"/>
            <a:ext cx="1290286" cy="1290286"/>
          </a:xfrm>
          <a:custGeom>
            <a:avLst/>
            <a:gdLst/>
            <a:ahLst/>
            <a:cxnLst/>
            <a:rect l="l" t="t" r="r" b="b"/>
            <a:pathLst>
              <a:path w="1290286" h="1290286">
                <a:moveTo>
                  <a:pt x="0" y="0"/>
                </a:moveTo>
                <a:lnTo>
                  <a:pt x="1290285" y="0"/>
                </a:lnTo>
                <a:lnTo>
                  <a:pt x="1290285" y="1290286"/>
                </a:lnTo>
                <a:lnTo>
                  <a:pt x="0" y="129028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053113" y="8292208"/>
            <a:ext cx="1380396" cy="1332710"/>
          </a:xfrm>
          <a:custGeom>
            <a:avLst/>
            <a:gdLst/>
            <a:ahLst/>
            <a:cxnLst/>
            <a:rect l="l" t="t" r="r" b="b"/>
            <a:pathLst>
              <a:path w="1380396" h="1332710">
                <a:moveTo>
                  <a:pt x="0" y="0"/>
                </a:moveTo>
                <a:lnTo>
                  <a:pt x="1380397" y="0"/>
                </a:lnTo>
                <a:lnTo>
                  <a:pt x="1380397" y="1332710"/>
                </a:lnTo>
                <a:lnTo>
                  <a:pt x="0" y="1332710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046894" y="6499761"/>
            <a:ext cx="1377802" cy="1332710"/>
          </a:xfrm>
          <a:custGeom>
            <a:avLst/>
            <a:gdLst/>
            <a:ahLst/>
            <a:cxnLst/>
            <a:rect l="l" t="t" r="r" b="b"/>
            <a:pathLst>
              <a:path w="1377802" h="1332710">
                <a:moveTo>
                  <a:pt x="0" y="0"/>
                </a:moveTo>
                <a:lnTo>
                  <a:pt x="1377802" y="0"/>
                </a:lnTo>
                <a:lnTo>
                  <a:pt x="1377802" y="1332710"/>
                </a:lnTo>
                <a:lnTo>
                  <a:pt x="0" y="133271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5781288" y="826924"/>
            <a:ext cx="1170024" cy="1140242"/>
          </a:xfrm>
          <a:custGeom>
            <a:avLst/>
            <a:gdLst/>
            <a:ahLst/>
            <a:cxnLst/>
            <a:rect l="l" t="t" r="r" b="b"/>
            <a:pathLst>
              <a:path w="1170024" h="1140242">
                <a:moveTo>
                  <a:pt x="0" y="0"/>
                </a:moveTo>
                <a:lnTo>
                  <a:pt x="1170024" y="0"/>
                </a:lnTo>
                <a:lnTo>
                  <a:pt x="1170024" y="1140242"/>
                </a:lnTo>
                <a:lnTo>
                  <a:pt x="0" y="114024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596654" y="8292208"/>
            <a:ext cx="982681" cy="1140242"/>
          </a:xfrm>
          <a:custGeom>
            <a:avLst/>
            <a:gdLst/>
            <a:ahLst/>
            <a:cxnLst/>
            <a:rect l="l" t="t" r="r" b="b"/>
            <a:pathLst>
              <a:path w="982681" h="1140242">
                <a:moveTo>
                  <a:pt x="0" y="0"/>
                </a:moveTo>
                <a:lnTo>
                  <a:pt x="982681" y="0"/>
                </a:lnTo>
                <a:lnTo>
                  <a:pt x="982681" y="1140242"/>
                </a:lnTo>
                <a:lnTo>
                  <a:pt x="0" y="114024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309739" y="8292208"/>
            <a:ext cx="1239393" cy="1140242"/>
          </a:xfrm>
          <a:custGeom>
            <a:avLst/>
            <a:gdLst/>
            <a:ahLst/>
            <a:cxnLst/>
            <a:rect l="l" t="t" r="r" b="b"/>
            <a:pathLst>
              <a:path w="1239393" h="1140242">
                <a:moveTo>
                  <a:pt x="0" y="0"/>
                </a:moveTo>
                <a:lnTo>
                  <a:pt x="1239394" y="0"/>
                </a:lnTo>
                <a:lnTo>
                  <a:pt x="1239394" y="1140242"/>
                </a:lnTo>
                <a:lnTo>
                  <a:pt x="0" y="114024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044551" y="6630507"/>
            <a:ext cx="1140242" cy="1140242"/>
          </a:xfrm>
          <a:custGeom>
            <a:avLst/>
            <a:gdLst/>
            <a:ahLst/>
            <a:cxnLst/>
            <a:rect l="l" t="t" r="r" b="b"/>
            <a:pathLst>
              <a:path w="1140242" h="1140242">
                <a:moveTo>
                  <a:pt x="0" y="0"/>
                </a:moveTo>
                <a:lnTo>
                  <a:pt x="1140242" y="0"/>
                </a:lnTo>
                <a:lnTo>
                  <a:pt x="1140242" y="1140241"/>
                </a:lnTo>
                <a:lnTo>
                  <a:pt x="0" y="1140241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070535" y="8428574"/>
            <a:ext cx="905974" cy="1140242"/>
          </a:xfrm>
          <a:custGeom>
            <a:avLst/>
            <a:gdLst/>
            <a:ahLst/>
            <a:cxnLst/>
            <a:rect l="l" t="t" r="r" b="b"/>
            <a:pathLst>
              <a:path w="905974" h="1140242">
                <a:moveTo>
                  <a:pt x="0" y="0"/>
                </a:moveTo>
                <a:lnTo>
                  <a:pt x="905974" y="0"/>
                </a:lnTo>
                <a:lnTo>
                  <a:pt x="905974" y="1140241"/>
                </a:lnTo>
                <a:lnTo>
                  <a:pt x="0" y="1140241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8199965" y="4603564"/>
            <a:ext cx="905974" cy="1140242"/>
          </a:xfrm>
          <a:custGeom>
            <a:avLst/>
            <a:gdLst/>
            <a:ahLst/>
            <a:cxnLst/>
            <a:rect l="l" t="t" r="r" b="b"/>
            <a:pathLst>
              <a:path w="905974" h="1140242">
                <a:moveTo>
                  <a:pt x="0" y="0"/>
                </a:moveTo>
                <a:lnTo>
                  <a:pt x="905974" y="0"/>
                </a:lnTo>
                <a:lnTo>
                  <a:pt x="905974" y="1140242"/>
                </a:lnTo>
                <a:lnTo>
                  <a:pt x="0" y="1140242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056586" y="4603564"/>
            <a:ext cx="1229672" cy="1140242"/>
          </a:xfrm>
          <a:custGeom>
            <a:avLst/>
            <a:gdLst/>
            <a:ahLst/>
            <a:cxnLst/>
            <a:rect l="l" t="t" r="r" b="b"/>
            <a:pathLst>
              <a:path w="1229672" h="1140242">
                <a:moveTo>
                  <a:pt x="0" y="0"/>
                </a:moveTo>
                <a:lnTo>
                  <a:pt x="1229673" y="0"/>
                </a:lnTo>
                <a:lnTo>
                  <a:pt x="1229673" y="1140242"/>
                </a:lnTo>
                <a:lnTo>
                  <a:pt x="0" y="1140242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927919" y="4410475"/>
            <a:ext cx="1542753" cy="1483848"/>
          </a:xfrm>
          <a:custGeom>
            <a:avLst/>
            <a:gdLst/>
            <a:ahLst/>
            <a:cxnLst/>
            <a:rect l="l" t="t" r="r" b="b"/>
            <a:pathLst>
              <a:path w="1542753" h="1483848">
                <a:moveTo>
                  <a:pt x="0" y="0"/>
                </a:moveTo>
                <a:lnTo>
                  <a:pt x="1542753" y="0"/>
                </a:lnTo>
                <a:lnTo>
                  <a:pt x="1542753" y="1483848"/>
                </a:lnTo>
                <a:lnTo>
                  <a:pt x="0" y="1483848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813656" y="4512347"/>
            <a:ext cx="1454443" cy="1473192"/>
          </a:xfrm>
          <a:custGeom>
            <a:avLst/>
            <a:gdLst/>
            <a:ahLst/>
            <a:cxnLst/>
            <a:rect l="l" t="t" r="r" b="b"/>
            <a:pathLst>
              <a:path w="1454443" h="1473192">
                <a:moveTo>
                  <a:pt x="0" y="0"/>
                </a:moveTo>
                <a:lnTo>
                  <a:pt x="1454443" y="0"/>
                </a:lnTo>
                <a:lnTo>
                  <a:pt x="1454443" y="1473193"/>
                </a:lnTo>
                <a:lnTo>
                  <a:pt x="0" y="1473193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615189" y="4684358"/>
            <a:ext cx="1336123" cy="1319118"/>
          </a:xfrm>
          <a:custGeom>
            <a:avLst/>
            <a:gdLst/>
            <a:ahLst/>
            <a:cxnLst/>
            <a:rect l="l" t="t" r="r" b="b"/>
            <a:pathLst>
              <a:path w="1336123" h="1319118">
                <a:moveTo>
                  <a:pt x="0" y="0"/>
                </a:moveTo>
                <a:lnTo>
                  <a:pt x="1336123" y="0"/>
                </a:lnTo>
                <a:lnTo>
                  <a:pt x="1336123" y="1319119"/>
                </a:lnTo>
                <a:lnTo>
                  <a:pt x="0" y="1319119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0039299" y="8292208"/>
            <a:ext cx="1377006" cy="1412973"/>
          </a:xfrm>
          <a:custGeom>
            <a:avLst/>
            <a:gdLst/>
            <a:ahLst/>
            <a:cxnLst/>
            <a:rect l="l" t="t" r="r" b="b"/>
            <a:pathLst>
              <a:path w="1377006" h="1412973">
                <a:moveTo>
                  <a:pt x="0" y="0"/>
                </a:moveTo>
                <a:lnTo>
                  <a:pt x="1377006" y="0"/>
                </a:lnTo>
                <a:lnTo>
                  <a:pt x="1377006" y="1412973"/>
                </a:lnTo>
                <a:lnTo>
                  <a:pt x="0" y="1412973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5582095" y="6518436"/>
            <a:ext cx="1592631" cy="1364382"/>
          </a:xfrm>
          <a:custGeom>
            <a:avLst/>
            <a:gdLst/>
            <a:ahLst/>
            <a:cxnLst/>
            <a:rect l="l" t="t" r="r" b="b"/>
            <a:pathLst>
              <a:path w="1592631" h="1364382">
                <a:moveTo>
                  <a:pt x="0" y="0"/>
                </a:moveTo>
                <a:lnTo>
                  <a:pt x="1592630" y="0"/>
                </a:lnTo>
                <a:lnTo>
                  <a:pt x="1592630" y="1364383"/>
                </a:lnTo>
                <a:lnTo>
                  <a:pt x="0" y="1364383"/>
                </a:lnTo>
                <a:lnTo>
                  <a:pt x="0" y="0"/>
                </a:lnTo>
                <a:close/>
              </a:path>
            </a:pathLst>
          </a:custGeom>
          <a:blipFill>
            <a:blip r:embed="rId52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0054387" y="6403527"/>
            <a:ext cx="1703143" cy="1401734"/>
          </a:xfrm>
          <a:custGeom>
            <a:avLst/>
            <a:gdLst/>
            <a:ahLst/>
            <a:cxnLst/>
            <a:rect l="l" t="t" r="r" b="b"/>
            <a:pathLst>
              <a:path w="1703143" h="1401734">
                <a:moveTo>
                  <a:pt x="0" y="0"/>
                </a:moveTo>
                <a:lnTo>
                  <a:pt x="1703143" y="0"/>
                </a:lnTo>
                <a:lnTo>
                  <a:pt x="1703143" y="1401733"/>
                </a:lnTo>
                <a:lnTo>
                  <a:pt x="0" y="1401733"/>
                </a:lnTo>
                <a:lnTo>
                  <a:pt x="0" y="0"/>
                </a:lnTo>
                <a:close/>
              </a:path>
            </a:pathLst>
          </a:custGeom>
          <a:blipFill>
            <a:blip r:embed="rId53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571711" y="6434163"/>
            <a:ext cx="1429448" cy="1271437"/>
          </a:xfrm>
          <a:custGeom>
            <a:avLst/>
            <a:gdLst/>
            <a:ahLst/>
            <a:cxnLst/>
            <a:rect l="l" t="t" r="r" b="b"/>
            <a:pathLst>
              <a:path w="1429448" h="1271437">
                <a:moveTo>
                  <a:pt x="0" y="0"/>
                </a:moveTo>
                <a:lnTo>
                  <a:pt x="1429448" y="0"/>
                </a:lnTo>
                <a:lnTo>
                  <a:pt x="1429448" y="1271437"/>
                </a:lnTo>
                <a:lnTo>
                  <a:pt x="0" y="1271437"/>
                </a:lnTo>
                <a:lnTo>
                  <a:pt x="0" y="0"/>
                </a:lnTo>
                <a:close/>
              </a:path>
            </a:pathLst>
          </a:custGeom>
          <a:blipFill>
            <a:blip r:embed="rId54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078333" y="6412244"/>
            <a:ext cx="1804492" cy="1227759"/>
          </a:xfrm>
          <a:custGeom>
            <a:avLst/>
            <a:gdLst/>
            <a:ahLst/>
            <a:cxnLst/>
            <a:rect l="l" t="t" r="r" b="b"/>
            <a:pathLst>
              <a:path w="1804492" h="1227759">
                <a:moveTo>
                  <a:pt x="0" y="0"/>
                </a:moveTo>
                <a:lnTo>
                  <a:pt x="1804493" y="0"/>
                </a:lnTo>
                <a:lnTo>
                  <a:pt x="1804493" y="1227758"/>
                </a:lnTo>
                <a:lnTo>
                  <a:pt x="0" y="1227758"/>
                </a:lnTo>
                <a:lnTo>
                  <a:pt x="0" y="0"/>
                </a:lnTo>
                <a:close/>
              </a:path>
            </a:pathLst>
          </a:custGeom>
          <a:blipFill>
            <a:blip r:embed="rId55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868410" y="4059338"/>
            <a:ext cx="5356792" cy="206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53"/>
              </a:lnSpc>
              <a:spcBef>
                <a:spcPct val="0"/>
              </a:spcBef>
            </a:pPr>
            <a:r>
              <a:rPr lang="en-US" sz="5980" u="none" spc="586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PÁGINA DE RECURSOS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7368"/>
            <a:ext cx="7281658" cy="10269632"/>
            <a:chOff x="0" y="0"/>
            <a:chExt cx="1128119" cy="15910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119" cy="1591035"/>
            </a:xfrm>
            <a:custGeom>
              <a:avLst/>
              <a:gdLst/>
              <a:ahLst/>
              <a:cxnLst/>
              <a:rect l="l" t="t" r="r" b="b"/>
              <a:pathLst>
                <a:path w="1128119" h="1591035">
                  <a:moveTo>
                    <a:pt x="0" y="0"/>
                  </a:moveTo>
                  <a:lnTo>
                    <a:pt x="1128119" y="0"/>
                  </a:lnTo>
                  <a:lnTo>
                    <a:pt x="1128119" y="1591035"/>
                  </a:lnTo>
                  <a:lnTo>
                    <a:pt x="0" y="1591035"/>
                  </a:lnTo>
                  <a:close/>
                </a:path>
              </a:pathLst>
            </a:custGeom>
            <a:blipFill>
              <a:blip r:embed="rId2"/>
              <a:stretch>
                <a:fillRect l="-54148" r="-54148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444850" y="2604749"/>
            <a:ext cx="6636723" cy="6493178"/>
            <a:chOff x="0" y="0"/>
            <a:chExt cx="1747943" cy="1710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47944" cy="1710137"/>
            </a:xfrm>
            <a:custGeom>
              <a:avLst/>
              <a:gdLst/>
              <a:ahLst/>
              <a:cxnLst/>
              <a:rect l="l" t="t" r="r" b="b"/>
              <a:pathLst>
                <a:path w="1747944" h="1710137">
                  <a:moveTo>
                    <a:pt x="0" y="0"/>
                  </a:moveTo>
                  <a:lnTo>
                    <a:pt x="1747944" y="0"/>
                  </a:lnTo>
                  <a:lnTo>
                    <a:pt x="1747944" y="1710137"/>
                  </a:lnTo>
                  <a:lnTo>
                    <a:pt x="0" y="1710137"/>
                  </a:lnTo>
                  <a:close/>
                </a:path>
              </a:pathLst>
            </a:custGeom>
            <a:solidFill>
              <a:srgbClr val="8BE4B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747943" cy="1729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983906" y="1436099"/>
            <a:ext cx="5024086" cy="101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26"/>
              </a:lnSpc>
            </a:pPr>
            <a:r>
              <a:rPr lang="en-US" sz="5961" spc="584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Agenda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56882" y="2928237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56882" y="3725356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56882" y="4606513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03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56882" y="5403632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76483" y="6196009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05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76483" y="7026973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76483" y="7877266"/>
            <a:ext cx="937219" cy="657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6"/>
              </a:lnSpc>
            </a:pPr>
            <a:r>
              <a:rPr lang="en-US" sz="4271">
                <a:solidFill>
                  <a:srgbClr val="FFFFFF"/>
                </a:solidFill>
                <a:latin typeface="TT Drugs"/>
                <a:ea typeface="TT Drugs"/>
                <a:cs typeface="TT Drugs"/>
                <a:sym typeface="TT Drugs"/>
              </a:rPr>
              <a:t>07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032960" y="3026664"/>
            <a:ext cx="5790503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3"/>
              </a:lnSpc>
            </a:pPr>
            <a:r>
              <a:rPr lang="en-US" sz="2524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Resumen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032960" y="3820882"/>
            <a:ext cx="6076629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3"/>
              </a:lnSpc>
            </a:pPr>
            <a:r>
              <a:rPr lang="en-US" sz="2524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Objetivos y metas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032960" y="4740972"/>
            <a:ext cx="5790503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u="none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Público objetivo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032960" y="5535190"/>
            <a:ext cx="6076629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u="none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Cronología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032960" y="6336034"/>
            <a:ext cx="6076629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u="none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Concurso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032960" y="7128411"/>
            <a:ext cx="5790503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u="none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Misión del proyecto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032960" y="7972792"/>
            <a:ext cx="6076629" cy="428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83"/>
              </a:lnSpc>
              <a:spcBef>
                <a:spcPct val="0"/>
              </a:spcBef>
            </a:pPr>
            <a:r>
              <a:rPr lang="en-US" sz="2524" u="none" spc="24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Nuestro equipo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62994" y="337474"/>
            <a:ext cx="4296549" cy="9570246"/>
            <a:chOff x="0" y="0"/>
            <a:chExt cx="1131601" cy="25205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31601" cy="2520559"/>
            </a:xfrm>
            <a:custGeom>
              <a:avLst/>
              <a:gdLst/>
              <a:ahLst/>
              <a:cxnLst/>
              <a:rect l="l" t="t" r="r" b="b"/>
              <a:pathLst>
                <a:path w="1131601" h="2520559">
                  <a:moveTo>
                    <a:pt x="0" y="0"/>
                  </a:moveTo>
                  <a:lnTo>
                    <a:pt x="1131601" y="0"/>
                  </a:lnTo>
                  <a:lnTo>
                    <a:pt x="1131601" y="2520559"/>
                  </a:lnTo>
                  <a:lnTo>
                    <a:pt x="0" y="2520559"/>
                  </a:ln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31601" cy="25396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01380" y="767226"/>
            <a:ext cx="5897483" cy="8741755"/>
            <a:chOff x="0" y="0"/>
            <a:chExt cx="913674" cy="13543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13674" cy="1354327"/>
            </a:xfrm>
            <a:custGeom>
              <a:avLst/>
              <a:gdLst/>
              <a:ahLst/>
              <a:cxnLst/>
              <a:rect l="l" t="t" r="r" b="b"/>
              <a:pathLst>
                <a:path w="913674" h="1354327">
                  <a:moveTo>
                    <a:pt x="0" y="0"/>
                  </a:moveTo>
                  <a:lnTo>
                    <a:pt x="913674" y="0"/>
                  </a:lnTo>
                  <a:lnTo>
                    <a:pt x="913674" y="1354327"/>
                  </a:lnTo>
                  <a:lnTo>
                    <a:pt x="0" y="1354327"/>
                  </a:lnTo>
                  <a:close/>
                </a:path>
              </a:pathLst>
            </a:custGeom>
            <a:blipFill>
              <a:blip r:embed="rId2"/>
              <a:stretch>
                <a:fillRect t="-328" b="-834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5476846" y="1179861"/>
            <a:ext cx="4724534" cy="101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26"/>
              </a:lnSpc>
              <a:spcBef>
                <a:spcPct val="0"/>
              </a:spcBef>
            </a:pPr>
            <a:r>
              <a:rPr lang="en-US" sz="5961" u="none" spc="584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Resumen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08899" y="3361836"/>
            <a:ext cx="5650234" cy="1197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419"/>
              </a:lnSpc>
              <a:spcBef>
                <a:spcPct val="0"/>
              </a:spcBef>
            </a:pPr>
            <a:r>
              <a:rPr lang="en-US" sz="1753" spc="171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81155" y="2939061"/>
            <a:ext cx="4977977" cy="35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29"/>
              </a:lnSpc>
              <a:spcBef>
                <a:spcPct val="0"/>
              </a:spcBef>
            </a:pPr>
            <a:r>
              <a:rPr lang="en-US" sz="2050" b="1" spc="200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PROBLEMA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932678" y="5343259"/>
            <a:ext cx="5650234" cy="1197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419"/>
              </a:lnSpc>
              <a:spcBef>
                <a:spcPct val="0"/>
              </a:spcBef>
            </a:pPr>
            <a:r>
              <a:rPr lang="en-US" sz="1753" spc="171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87021" y="4920484"/>
            <a:ext cx="3495892" cy="35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29"/>
              </a:lnSpc>
              <a:spcBef>
                <a:spcPct val="0"/>
              </a:spcBef>
            </a:pPr>
            <a:r>
              <a:rPr lang="en-US" sz="2050" b="1" spc="200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OBJETIVOS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08899" y="7325446"/>
            <a:ext cx="5650234" cy="1197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419"/>
              </a:lnSpc>
              <a:spcBef>
                <a:spcPct val="0"/>
              </a:spcBef>
            </a:pPr>
            <a:r>
              <a:rPr lang="en-US" sz="1753" spc="171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063241" y="6902671"/>
            <a:ext cx="3495892" cy="353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2829"/>
              </a:lnSpc>
              <a:spcBef>
                <a:spcPct val="0"/>
              </a:spcBef>
            </a:pPr>
            <a:r>
              <a:rPr lang="en-US" sz="2050" b="1" spc="200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CONCLUSIONES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700000">
            <a:off x="11469122" y="5873111"/>
            <a:ext cx="3648148" cy="3646913"/>
            <a:chOff x="0" y="0"/>
            <a:chExt cx="4262896" cy="4261452"/>
          </a:xfrm>
        </p:grpSpPr>
        <p:sp>
          <p:nvSpPr>
            <p:cNvPr id="3" name="Freeform 3"/>
            <p:cNvSpPr/>
            <p:nvPr/>
          </p:nvSpPr>
          <p:spPr>
            <a:xfrm>
              <a:off x="7207" y="0"/>
              <a:ext cx="4255675" cy="4254278"/>
            </a:xfrm>
            <a:custGeom>
              <a:avLst/>
              <a:gdLst/>
              <a:ahLst/>
              <a:cxnLst/>
              <a:rect l="l" t="t" r="r" b="b"/>
              <a:pathLst>
                <a:path w="4255675" h="4254278">
                  <a:moveTo>
                    <a:pt x="1692180" y="28829"/>
                  </a:moveTo>
                  <a:cubicBezTo>
                    <a:pt x="21622" y="1698879"/>
                    <a:pt x="21622" y="1698879"/>
                    <a:pt x="21622" y="1698879"/>
                  </a:cubicBezTo>
                  <a:cubicBezTo>
                    <a:pt x="-7207" y="1727708"/>
                    <a:pt x="-7207" y="1785239"/>
                    <a:pt x="21622" y="1814068"/>
                  </a:cubicBezTo>
                  <a:cubicBezTo>
                    <a:pt x="2469928" y="4232656"/>
                    <a:pt x="2469928" y="4232656"/>
                    <a:pt x="2469928" y="4232656"/>
                  </a:cubicBezTo>
                  <a:cubicBezTo>
                    <a:pt x="2498757" y="4261485"/>
                    <a:pt x="2527586" y="4261485"/>
                    <a:pt x="2556288" y="4232656"/>
                  </a:cubicBezTo>
                  <a:cubicBezTo>
                    <a:pt x="4255675" y="2562606"/>
                    <a:pt x="4255675" y="2562606"/>
                    <a:pt x="4255675" y="2562606"/>
                  </a:cubicBezTo>
                  <a:cubicBezTo>
                    <a:pt x="4255675" y="2562606"/>
                    <a:pt x="4255675" y="2533777"/>
                    <a:pt x="4255675" y="2505075"/>
                  </a:cubicBezTo>
                  <a:cubicBezTo>
                    <a:pt x="4255675" y="86360"/>
                    <a:pt x="4255675" y="86360"/>
                    <a:pt x="4255675" y="86360"/>
                  </a:cubicBezTo>
                  <a:cubicBezTo>
                    <a:pt x="4255675" y="28829"/>
                    <a:pt x="4226846" y="0"/>
                    <a:pt x="4198017" y="0"/>
                  </a:cubicBezTo>
                  <a:cubicBezTo>
                    <a:pt x="1749838" y="0"/>
                    <a:pt x="1749838" y="0"/>
                    <a:pt x="1749838" y="0"/>
                  </a:cubicBezTo>
                  <a:cubicBezTo>
                    <a:pt x="1721009" y="0"/>
                    <a:pt x="1721009" y="0"/>
                    <a:pt x="1692180" y="28829"/>
                  </a:cubicBezTo>
                  <a:close/>
                </a:path>
              </a:pathLst>
            </a:custGeom>
            <a:solidFill>
              <a:srgbClr val="8BE4B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3537318" y="1305657"/>
            <a:ext cx="3721982" cy="3721673"/>
            <a:chOff x="0" y="0"/>
            <a:chExt cx="4349172" cy="4348811"/>
          </a:xfrm>
        </p:grpSpPr>
        <p:sp>
          <p:nvSpPr>
            <p:cNvPr id="5" name="Freeform 5"/>
            <p:cNvSpPr/>
            <p:nvPr/>
          </p:nvSpPr>
          <p:spPr>
            <a:xfrm>
              <a:off x="0" y="7207"/>
              <a:ext cx="4342035" cy="4341654"/>
            </a:xfrm>
            <a:custGeom>
              <a:avLst/>
              <a:gdLst/>
              <a:ahLst/>
              <a:cxnLst/>
              <a:rect l="l" t="t" r="r" b="b"/>
              <a:pathLst>
                <a:path w="4342035" h="4341654">
                  <a:moveTo>
                    <a:pt x="144018" y="4341654"/>
                  </a:moveTo>
                  <a:cubicBezTo>
                    <a:pt x="2505837" y="4341654"/>
                    <a:pt x="2505837" y="4341654"/>
                    <a:pt x="2505837" y="4341654"/>
                  </a:cubicBezTo>
                  <a:cubicBezTo>
                    <a:pt x="2534666" y="4341654"/>
                    <a:pt x="2534666" y="4312825"/>
                    <a:pt x="2563495" y="4312825"/>
                  </a:cubicBezTo>
                  <a:cubicBezTo>
                    <a:pt x="4320413" y="2556034"/>
                    <a:pt x="4320413" y="2556034"/>
                    <a:pt x="4320413" y="2556034"/>
                  </a:cubicBezTo>
                  <a:cubicBezTo>
                    <a:pt x="4349242" y="2527205"/>
                    <a:pt x="4349242" y="2469674"/>
                    <a:pt x="4320413" y="2440845"/>
                  </a:cubicBezTo>
                  <a:cubicBezTo>
                    <a:pt x="1872107" y="21622"/>
                    <a:pt x="1872107" y="21622"/>
                    <a:pt x="1872107" y="21622"/>
                  </a:cubicBezTo>
                  <a:cubicBezTo>
                    <a:pt x="1843278" y="-7207"/>
                    <a:pt x="1814449" y="-7207"/>
                    <a:pt x="1785747" y="21622"/>
                  </a:cubicBezTo>
                  <a:cubicBezTo>
                    <a:pt x="28829" y="1778413"/>
                    <a:pt x="28829" y="1778413"/>
                    <a:pt x="28829" y="1778413"/>
                  </a:cubicBezTo>
                  <a:cubicBezTo>
                    <a:pt x="0" y="1778413"/>
                    <a:pt x="0" y="1807242"/>
                    <a:pt x="0" y="1807242"/>
                  </a:cubicBezTo>
                  <a:cubicBezTo>
                    <a:pt x="0" y="4226465"/>
                    <a:pt x="0" y="4226465"/>
                    <a:pt x="0" y="4226465"/>
                  </a:cubicBezTo>
                  <a:cubicBezTo>
                    <a:pt x="0" y="4341654"/>
                    <a:pt x="57658" y="4341654"/>
                    <a:pt x="144018" y="4341654"/>
                  </a:cubicBezTo>
                  <a:close/>
                </a:path>
              </a:pathLst>
            </a:custGeom>
            <a:solidFill>
              <a:srgbClr val="8BE4B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397354" y="1305657"/>
            <a:ext cx="3648148" cy="3721673"/>
            <a:chOff x="0" y="0"/>
            <a:chExt cx="4262896" cy="4348811"/>
          </a:xfrm>
        </p:grpSpPr>
        <p:sp>
          <p:nvSpPr>
            <p:cNvPr id="7" name="Freeform 7"/>
            <p:cNvSpPr/>
            <p:nvPr/>
          </p:nvSpPr>
          <p:spPr>
            <a:xfrm>
              <a:off x="7207" y="7207"/>
              <a:ext cx="4255675" cy="4341654"/>
            </a:xfrm>
            <a:custGeom>
              <a:avLst/>
              <a:gdLst/>
              <a:ahLst/>
              <a:cxnLst/>
              <a:rect l="l" t="t" r="r" b="b"/>
              <a:pathLst>
                <a:path w="4255675" h="4341654">
                  <a:moveTo>
                    <a:pt x="4255675" y="4312825"/>
                  </a:moveTo>
                  <a:cubicBezTo>
                    <a:pt x="4255675" y="4283996"/>
                    <a:pt x="4255675" y="4283996"/>
                    <a:pt x="4255675" y="4255167"/>
                  </a:cubicBezTo>
                  <a:cubicBezTo>
                    <a:pt x="4255675" y="1720755"/>
                    <a:pt x="4255675" y="1720755"/>
                    <a:pt x="4255675" y="1720755"/>
                  </a:cubicBezTo>
                  <a:cubicBezTo>
                    <a:pt x="4255675" y="1720755"/>
                    <a:pt x="4255675" y="1691926"/>
                    <a:pt x="4255675" y="1691926"/>
                  </a:cubicBezTo>
                  <a:cubicBezTo>
                    <a:pt x="2556288" y="21622"/>
                    <a:pt x="2556288" y="21622"/>
                    <a:pt x="2556288" y="21622"/>
                  </a:cubicBezTo>
                  <a:cubicBezTo>
                    <a:pt x="2527459" y="-7207"/>
                    <a:pt x="2498630" y="-7207"/>
                    <a:pt x="2469928" y="21622"/>
                  </a:cubicBezTo>
                  <a:cubicBezTo>
                    <a:pt x="21622" y="2440845"/>
                    <a:pt x="21622" y="2440845"/>
                    <a:pt x="21622" y="2440845"/>
                  </a:cubicBezTo>
                  <a:cubicBezTo>
                    <a:pt x="-7207" y="2469674"/>
                    <a:pt x="-7207" y="2527205"/>
                    <a:pt x="21622" y="2556034"/>
                  </a:cubicBezTo>
                  <a:cubicBezTo>
                    <a:pt x="1778540" y="4312825"/>
                    <a:pt x="1778540" y="4312825"/>
                    <a:pt x="1778540" y="4312825"/>
                  </a:cubicBezTo>
                  <a:cubicBezTo>
                    <a:pt x="1807369" y="4312825"/>
                    <a:pt x="1807369" y="4341654"/>
                    <a:pt x="1836198" y="4341654"/>
                  </a:cubicBezTo>
                  <a:cubicBezTo>
                    <a:pt x="4198017" y="4341654"/>
                    <a:pt x="4198017" y="4341654"/>
                    <a:pt x="4198017" y="4341654"/>
                  </a:cubicBezTo>
                  <a:cubicBezTo>
                    <a:pt x="4198017" y="4341654"/>
                    <a:pt x="4226846" y="4312825"/>
                    <a:pt x="4255675" y="4312825"/>
                  </a:cubicBezTo>
                  <a:close/>
                </a:path>
              </a:pathLst>
            </a:custGeom>
            <a:solidFill>
              <a:srgbClr val="8BE4B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68448" y="3596965"/>
            <a:ext cx="904524" cy="90452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>
                  <a:solidFill>
                    <a:srgbClr val="FFFFFF"/>
                  </a:solidFill>
                  <a:latin typeface="TT Drugs"/>
                  <a:ea typeface="TT Drugs"/>
                  <a:cs typeface="TT Drugs"/>
                  <a:sym typeface="TT Drugs"/>
                </a:rPr>
                <a:t>01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68448" y="4835068"/>
            <a:ext cx="904524" cy="90452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>
                  <a:solidFill>
                    <a:srgbClr val="FFFFFF"/>
                  </a:solidFill>
                  <a:latin typeface="TT Drugs"/>
                  <a:ea typeface="TT Drugs"/>
                  <a:cs typeface="TT Drugs"/>
                  <a:sym typeface="TT Drugs"/>
                </a:rPr>
                <a:t>02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68448" y="6073170"/>
            <a:ext cx="904524" cy="904524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>
                  <a:solidFill>
                    <a:srgbClr val="FFFFFF"/>
                  </a:solidFill>
                  <a:latin typeface="TT Drugs"/>
                  <a:ea typeface="TT Drugs"/>
                  <a:cs typeface="TT Drugs"/>
                  <a:sym typeface="TT Drugs"/>
                </a:rPr>
                <a:t>03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68448" y="7311273"/>
            <a:ext cx="904524" cy="90452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r>
                <a:rPr lang="en-US" sz="2999">
                  <a:solidFill>
                    <a:srgbClr val="FFFFFF"/>
                  </a:solidFill>
                  <a:latin typeface="TT Drugs"/>
                  <a:ea typeface="TT Drugs"/>
                  <a:cs typeface="TT Drugs"/>
                  <a:sym typeface="TT Drugs"/>
                </a:rPr>
                <a:t>04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151836" y="-2305826"/>
            <a:ext cx="6681602" cy="6681602"/>
          </a:xfrm>
          <a:custGeom>
            <a:avLst/>
            <a:gdLst/>
            <a:ahLst/>
            <a:cxnLst/>
            <a:rect l="l" t="t" r="r" b="b"/>
            <a:pathLst>
              <a:path w="6681602" h="6681602">
                <a:moveTo>
                  <a:pt x="0" y="0"/>
                </a:moveTo>
                <a:lnTo>
                  <a:pt x="6681603" y="0"/>
                </a:lnTo>
                <a:lnTo>
                  <a:pt x="6681603" y="6681602"/>
                </a:lnTo>
                <a:lnTo>
                  <a:pt x="0" y="66816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1" name="Freeform 21"/>
          <p:cNvSpPr/>
          <p:nvPr/>
        </p:nvSpPr>
        <p:spPr>
          <a:xfrm>
            <a:off x="-15544" y="-15649"/>
            <a:ext cx="7380366" cy="3191606"/>
          </a:xfrm>
          <a:custGeom>
            <a:avLst/>
            <a:gdLst/>
            <a:ahLst/>
            <a:cxnLst/>
            <a:rect l="l" t="t" r="r" b="b"/>
            <a:pathLst>
              <a:path w="7403226" h="3235210">
                <a:moveTo>
                  <a:pt x="0" y="0"/>
                </a:moveTo>
                <a:lnTo>
                  <a:pt x="7403226" y="0"/>
                </a:lnTo>
                <a:lnTo>
                  <a:pt x="7403226" y="3235210"/>
                </a:lnTo>
                <a:lnTo>
                  <a:pt x="0" y="3235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s-ES" dirty="0"/>
              <a:t>          </a:t>
            </a:r>
            <a:endParaRPr lang="es-CO" dirty="0"/>
          </a:p>
        </p:txBody>
      </p:sp>
      <p:sp>
        <p:nvSpPr>
          <p:cNvPr id="22" name="Freeform 22"/>
          <p:cNvSpPr/>
          <p:nvPr/>
        </p:nvSpPr>
        <p:spPr>
          <a:xfrm>
            <a:off x="22123" y="8782751"/>
            <a:ext cx="6401061" cy="1504249"/>
          </a:xfrm>
          <a:custGeom>
            <a:avLst/>
            <a:gdLst/>
            <a:ahLst/>
            <a:cxnLst/>
            <a:rect l="l" t="t" r="r" b="b"/>
            <a:pathLst>
              <a:path w="6401061" h="1504249">
                <a:moveTo>
                  <a:pt x="0" y="0"/>
                </a:moveTo>
                <a:lnTo>
                  <a:pt x="6401061" y="0"/>
                </a:lnTo>
                <a:lnTo>
                  <a:pt x="6401061" y="1504249"/>
                </a:lnTo>
                <a:lnTo>
                  <a:pt x="0" y="15042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998834" y="0"/>
            <a:ext cx="2731975" cy="1282639"/>
          </a:xfrm>
          <a:custGeom>
            <a:avLst/>
            <a:gdLst/>
            <a:ahLst/>
            <a:cxnLst/>
            <a:rect l="l" t="t" r="r" b="b"/>
            <a:pathLst>
              <a:path w="2731975" h="1282639">
                <a:moveTo>
                  <a:pt x="0" y="0"/>
                </a:moveTo>
                <a:lnTo>
                  <a:pt x="2731975" y="0"/>
                </a:lnTo>
                <a:lnTo>
                  <a:pt x="2731975" y="1282639"/>
                </a:lnTo>
                <a:lnTo>
                  <a:pt x="0" y="12826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4" name="Freeform 24"/>
          <p:cNvSpPr/>
          <p:nvPr/>
        </p:nvSpPr>
        <p:spPr>
          <a:xfrm>
            <a:off x="13456778" y="0"/>
            <a:ext cx="4831222" cy="1357573"/>
          </a:xfrm>
          <a:custGeom>
            <a:avLst/>
            <a:gdLst/>
            <a:ahLst/>
            <a:cxnLst/>
            <a:rect l="l" t="t" r="r" b="b"/>
            <a:pathLst>
              <a:path w="4831222" h="1357573">
                <a:moveTo>
                  <a:pt x="0" y="0"/>
                </a:moveTo>
                <a:lnTo>
                  <a:pt x="4831222" y="0"/>
                </a:lnTo>
                <a:lnTo>
                  <a:pt x="4831222" y="1357573"/>
                </a:lnTo>
                <a:lnTo>
                  <a:pt x="0" y="13575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911106" y="7763535"/>
            <a:ext cx="6376894" cy="2538004"/>
          </a:xfrm>
          <a:custGeom>
            <a:avLst/>
            <a:gdLst/>
            <a:ahLst/>
            <a:cxnLst/>
            <a:rect l="l" t="t" r="r" b="b"/>
            <a:pathLst>
              <a:path w="6376894" h="2538004">
                <a:moveTo>
                  <a:pt x="0" y="0"/>
                </a:moveTo>
                <a:lnTo>
                  <a:pt x="6376894" y="0"/>
                </a:lnTo>
                <a:lnTo>
                  <a:pt x="6376894" y="2538004"/>
                </a:lnTo>
                <a:lnTo>
                  <a:pt x="0" y="25380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0583586" y="2729092"/>
            <a:ext cx="1836868" cy="1573616"/>
          </a:xfrm>
          <a:custGeom>
            <a:avLst/>
            <a:gdLst/>
            <a:ahLst/>
            <a:cxnLst/>
            <a:rect l="l" t="t" r="r" b="b"/>
            <a:pathLst>
              <a:path w="1836868" h="1573616">
                <a:moveTo>
                  <a:pt x="0" y="0"/>
                </a:moveTo>
                <a:lnTo>
                  <a:pt x="1836868" y="0"/>
                </a:lnTo>
                <a:lnTo>
                  <a:pt x="1836868" y="1573617"/>
                </a:lnTo>
                <a:lnTo>
                  <a:pt x="0" y="15736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2246636" y="6756817"/>
            <a:ext cx="2093119" cy="1722695"/>
          </a:xfrm>
          <a:custGeom>
            <a:avLst/>
            <a:gdLst/>
            <a:ahLst/>
            <a:cxnLst/>
            <a:rect l="l" t="t" r="r" b="b"/>
            <a:pathLst>
              <a:path w="2093119" h="1722695">
                <a:moveTo>
                  <a:pt x="0" y="0"/>
                </a:moveTo>
                <a:lnTo>
                  <a:pt x="2093119" y="0"/>
                </a:lnTo>
                <a:lnTo>
                  <a:pt x="2093119" y="1722695"/>
                </a:lnTo>
                <a:lnTo>
                  <a:pt x="0" y="17226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4101987" y="2729092"/>
            <a:ext cx="1995133" cy="1774591"/>
          </a:xfrm>
          <a:custGeom>
            <a:avLst/>
            <a:gdLst/>
            <a:ahLst/>
            <a:cxnLst/>
            <a:rect l="l" t="t" r="r" b="b"/>
            <a:pathLst>
              <a:path w="1995133" h="1774591">
                <a:moveTo>
                  <a:pt x="0" y="0"/>
                </a:moveTo>
                <a:lnTo>
                  <a:pt x="1995132" y="0"/>
                </a:lnTo>
                <a:lnTo>
                  <a:pt x="1995132" y="1774591"/>
                </a:lnTo>
                <a:lnTo>
                  <a:pt x="0" y="17745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669565" y="1973326"/>
            <a:ext cx="4319549" cy="985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2"/>
              </a:lnSpc>
            </a:pPr>
            <a:r>
              <a:rPr lang="en-US" sz="5813" spc="569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Objetivos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578729" y="3875282"/>
            <a:ext cx="6323325" cy="77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578729" y="3587813"/>
            <a:ext cx="1399753" cy="291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34"/>
              </a:lnSpc>
              <a:spcBef>
                <a:spcPct val="0"/>
              </a:spcBef>
            </a:pPr>
            <a:r>
              <a:rPr lang="en-US" sz="1764" b="1" spc="172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LOREM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578729" y="5113384"/>
            <a:ext cx="6323325" cy="77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578729" y="4825915"/>
            <a:ext cx="2191820" cy="291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34"/>
              </a:lnSpc>
              <a:spcBef>
                <a:spcPct val="0"/>
              </a:spcBef>
            </a:pPr>
            <a:r>
              <a:rPr lang="en-US" sz="1764" b="1" spc="172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LOREM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78729" y="6351487"/>
            <a:ext cx="6323325" cy="77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578729" y="6064018"/>
            <a:ext cx="3161662" cy="291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34"/>
              </a:lnSpc>
              <a:spcBef>
                <a:spcPct val="0"/>
              </a:spcBef>
            </a:pPr>
            <a:r>
              <a:rPr lang="en-US" sz="1764" b="1" spc="172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LOREM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578729" y="7589589"/>
            <a:ext cx="6323325" cy="77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578729" y="7302120"/>
            <a:ext cx="3410385" cy="291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434"/>
              </a:lnSpc>
              <a:spcBef>
                <a:spcPct val="0"/>
              </a:spcBef>
            </a:pPr>
            <a:r>
              <a:rPr lang="en-US" sz="1764" b="1" spc="172">
                <a:solidFill>
                  <a:srgbClr val="0071BC"/>
                </a:solidFill>
                <a:latin typeface="TT Drugs Bold"/>
                <a:ea typeface="TT Drugs Bold"/>
                <a:cs typeface="TT Drugs Bold"/>
                <a:sym typeface="TT Drugs Bold"/>
              </a:rPr>
              <a:t>LOREM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36300" y="6464630"/>
            <a:ext cx="19422979" cy="4048067"/>
            <a:chOff x="0" y="0"/>
            <a:chExt cx="5183355" cy="10802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83355" cy="1080296"/>
            </a:xfrm>
            <a:custGeom>
              <a:avLst/>
              <a:gdLst/>
              <a:ahLst/>
              <a:cxnLst/>
              <a:rect l="l" t="t" r="r" b="b"/>
              <a:pathLst>
                <a:path w="5183355" h="1080296">
                  <a:moveTo>
                    <a:pt x="1594" y="0"/>
                  </a:moveTo>
                  <a:lnTo>
                    <a:pt x="5181760" y="0"/>
                  </a:lnTo>
                  <a:cubicBezTo>
                    <a:pt x="5182641" y="0"/>
                    <a:pt x="5183355" y="714"/>
                    <a:pt x="5183355" y="1594"/>
                  </a:cubicBezTo>
                  <a:lnTo>
                    <a:pt x="5183355" y="1078702"/>
                  </a:lnTo>
                  <a:cubicBezTo>
                    <a:pt x="5183355" y="1079582"/>
                    <a:pt x="5182641" y="1080296"/>
                    <a:pt x="5181760" y="1080296"/>
                  </a:cubicBezTo>
                  <a:lnTo>
                    <a:pt x="1594" y="1080296"/>
                  </a:lnTo>
                  <a:cubicBezTo>
                    <a:pt x="1172" y="1080296"/>
                    <a:pt x="766" y="1080128"/>
                    <a:pt x="467" y="1079829"/>
                  </a:cubicBezTo>
                  <a:cubicBezTo>
                    <a:pt x="168" y="1079530"/>
                    <a:pt x="0" y="1079125"/>
                    <a:pt x="0" y="1078702"/>
                  </a:cubicBezTo>
                  <a:lnTo>
                    <a:pt x="0" y="1594"/>
                  </a:lnTo>
                  <a:cubicBezTo>
                    <a:pt x="0" y="1172"/>
                    <a:pt x="168" y="766"/>
                    <a:pt x="467" y="467"/>
                  </a:cubicBezTo>
                  <a:cubicBezTo>
                    <a:pt x="766" y="168"/>
                    <a:pt x="1172" y="0"/>
                    <a:pt x="1594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183355" cy="1099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252587" y="2013907"/>
            <a:ext cx="5581324" cy="985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2"/>
              </a:lnSpc>
            </a:pPr>
            <a:r>
              <a:rPr lang="en-US" sz="5813" spc="569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Cronología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503655" y="3513722"/>
            <a:ext cx="1602359" cy="1551812"/>
            <a:chOff x="0" y="0"/>
            <a:chExt cx="2136479" cy="206908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2136479" cy="667229"/>
              <a:chOff x="0" y="0"/>
              <a:chExt cx="2059792" cy="64327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059813" cy="643255"/>
              </a:xfrm>
              <a:custGeom>
                <a:avLst/>
                <a:gdLst/>
                <a:ahLst/>
                <a:cxnLst/>
                <a:rect l="l" t="t" r="r" b="b"/>
                <a:pathLst>
                  <a:path w="2059813" h="643255">
                    <a:moveTo>
                      <a:pt x="151269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43255"/>
                      <a:pt x="0" y="643255"/>
                      <a:pt x="0" y="643255"/>
                    </a:cubicBezTo>
                    <a:cubicBezTo>
                      <a:pt x="2059813" y="643255"/>
                      <a:pt x="2059813" y="643255"/>
                      <a:pt x="2059813" y="643255"/>
                    </a:cubicBezTo>
                    <a:cubicBezTo>
                      <a:pt x="2059813" y="546735"/>
                      <a:pt x="2059813" y="546735"/>
                      <a:pt x="2059813" y="546735"/>
                    </a:cubicBezTo>
                    <a:cubicBezTo>
                      <a:pt x="2059813" y="257302"/>
                      <a:pt x="1802257" y="0"/>
                      <a:pt x="1512697" y="0"/>
                    </a:cubicBezTo>
                  </a:path>
                </a:pathLst>
              </a:custGeom>
              <a:solidFill>
                <a:srgbClr val="8BE4BF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0" y="667229"/>
              <a:ext cx="2136479" cy="1401854"/>
              <a:chOff x="0" y="0"/>
              <a:chExt cx="2059792" cy="1351536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059813" cy="1351534"/>
              </a:xfrm>
              <a:custGeom>
                <a:avLst/>
                <a:gdLst/>
                <a:ahLst/>
                <a:cxnLst/>
                <a:rect l="l" t="t" r="r" b="b"/>
                <a:pathLst>
                  <a:path w="2059813" h="1351534">
                    <a:moveTo>
                      <a:pt x="0" y="643636"/>
                    </a:moveTo>
                    <a:cubicBezTo>
                      <a:pt x="386207" y="643636"/>
                      <a:pt x="386207" y="643636"/>
                      <a:pt x="386207" y="643636"/>
                    </a:cubicBezTo>
                    <a:cubicBezTo>
                      <a:pt x="804545" y="1351534"/>
                      <a:pt x="804545" y="1351534"/>
                      <a:pt x="804545" y="1351534"/>
                    </a:cubicBezTo>
                    <a:cubicBezTo>
                      <a:pt x="1223010" y="643636"/>
                      <a:pt x="1223010" y="643636"/>
                      <a:pt x="1223010" y="643636"/>
                    </a:cubicBezTo>
                    <a:cubicBezTo>
                      <a:pt x="1512697" y="643636"/>
                      <a:pt x="1512697" y="643636"/>
                      <a:pt x="1512697" y="643636"/>
                    </a:cubicBezTo>
                    <a:cubicBezTo>
                      <a:pt x="1802384" y="643636"/>
                      <a:pt x="2059813" y="386207"/>
                      <a:pt x="2059813" y="96647"/>
                    </a:cubicBezTo>
                    <a:cubicBezTo>
                      <a:pt x="2059813" y="127"/>
                      <a:pt x="2059813" y="127"/>
                      <a:pt x="2059813" y="127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643636"/>
                    </a:lnTo>
                    <a:close/>
                  </a:path>
                </a:pathLst>
              </a:custGeom>
              <a:solidFill>
                <a:srgbClr val="009978"/>
              </a:solidFill>
            </p:spPr>
          </p:sp>
        </p:grpSp>
      </p:grpSp>
      <p:grpSp>
        <p:nvGrpSpPr>
          <p:cNvPr id="11" name="Group 11"/>
          <p:cNvGrpSpPr/>
          <p:nvPr/>
        </p:nvGrpSpPr>
        <p:grpSpPr>
          <a:xfrm>
            <a:off x="11721867" y="3513722"/>
            <a:ext cx="3657962" cy="1551812"/>
            <a:chOff x="0" y="0"/>
            <a:chExt cx="4877283" cy="2069082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4877283" cy="667229"/>
              <a:chOff x="0" y="0"/>
              <a:chExt cx="4702218" cy="64327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02175" cy="643255"/>
              </a:xfrm>
              <a:custGeom>
                <a:avLst/>
                <a:gdLst/>
                <a:ahLst/>
                <a:cxnLst/>
                <a:rect l="l" t="t" r="r" b="b"/>
                <a:pathLst>
                  <a:path w="4702175" h="643255">
                    <a:moveTo>
                      <a:pt x="0" y="0"/>
                    </a:moveTo>
                    <a:lnTo>
                      <a:pt x="4702175" y="0"/>
                    </a:lnTo>
                    <a:lnTo>
                      <a:pt x="4702175" y="643255"/>
                    </a:lnTo>
                    <a:lnTo>
                      <a:pt x="0" y="643255"/>
                    </a:lnTo>
                    <a:close/>
                  </a:path>
                </a:pathLst>
              </a:custGeom>
              <a:solidFill>
                <a:srgbClr val="8BE4BF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0" y="667229"/>
              <a:ext cx="4877283" cy="1401854"/>
              <a:chOff x="0" y="0"/>
              <a:chExt cx="4702218" cy="1351536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702175" cy="1351534"/>
              </a:xfrm>
              <a:custGeom>
                <a:avLst/>
                <a:gdLst/>
                <a:ahLst/>
                <a:cxnLst/>
                <a:rect l="l" t="t" r="r" b="b"/>
                <a:pathLst>
                  <a:path w="4702175" h="1351534">
                    <a:moveTo>
                      <a:pt x="0" y="0"/>
                    </a:moveTo>
                    <a:lnTo>
                      <a:pt x="0" y="644271"/>
                    </a:lnTo>
                    <a:lnTo>
                      <a:pt x="1770380" y="644271"/>
                    </a:lnTo>
                    <a:lnTo>
                      <a:pt x="2190115" y="1351534"/>
                    </a:lnTo>
                    <a:lnTo>
                      <a:pt x="2607691" y="644271"/>
                    </a:lnTo>
                    <a:lnTo>
                      <a:pt x="4702175" y="644271"/>
                    </a:lnTo>
                    <a:lnTo>
                      <a:pt x="47021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78"/>
              </a:solidFill>
            </p:spPr>
          </p:sp>
        </p:grpSp>
      </p:grpSp>
      <p:grpSp>
        <p:nvGrpSpPr>
          <p:cNvPr id="16" name="Group 16"/>
          <p:cNvGrpSpPr/>
          <p:nvPr/>
        </p:nvGrpSpPr>
        <p:grpSpPr>
          <a:xfrm>
            <a:off x="8467460" y="3513722"/>
            <a:ext cx="3130582" cy="1551812"/>
            <a:chOff x="0" y="0"/>
            <a:chExt cx="4174110" cy="2069082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4174110" cy="667229"/>
              <a:chOff x="0" y="0"/>
              <a:chExt cx="4024284" cy="64327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024249" cy="643255"/>
              </a:xfrm>
              <a:custGeom>
                <a:avLst/>
                <a:gdLst/>
                <a:ahLst/>
                <a:cxnLst/>
                <a:rect l="l" t="t" r="r" b="b"/>
                <a:pathLst>
                  <a:path w="4024249" h="643255">
                    <a:moveTo>
                      <a:pt x="0" y="0"/>
                    </a:moveTo>
                    <a:lnTo>
                      <a:pt x="4024249" y="0"/>
                    </a:lnTo>
                    <a:lnTo>
                      <a:pt x="4024249" y="643255"/>
                    </a:lnTo>
                    <a:lnTo>
                      <a:pt x="0" y="643255"/>
                    </a:lnTo>
                    <a:close/>
                  </a:path>
                </a:pathLst>
              </a:custGeom>
              <a:solidFill>
                <a:srgbClr val="8BE4BF"/>
              </a:solidFill>
            </p:spPr>
          </p:sp>
        </p:grpSp>
        <p:grpSp>
          <p:nvGrpSpPr>
            <p:cNvPr id="19" name="Group 19"/>
            <p:cNvGrpSpPr/>
            <p:nvPr/>
          </p:nvGrpSpPr>
          <p:grpSpPr>
            <a:xfrm>
              <a:off x="0" y="667229"/>
              <a:ext cx="4174110" cy="1401854"/>
              <a:chOff x="0" y="0"/>
              <a:chExt cx="4024284" cy="135153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024249" cy="1351534"/>
              </a:xfrm>
              <a:custGeom>
                <a:avLst/>
                <a:gdLst/>
                <a:ahLst/>
                <a:cxnLst/>
                <a:rect l="l" t="t" r="r" b="b"/>
                <a:pathLst>
                  <a:path w="4024249" h="1351534">
                    <a:moveTo>
                      <a:pt x="0" y="0"/>
                    </a:moveTo>
                    <a:lnTo>
                      <a:pt x="0" y="644271"/>
                    </a:lnTo>
                    <a:lnTo>
                      <a:pt x="1642364" y="644271"/>
                    </a:lnTo>
                    <a:lnTo>
                      <a:pt x="2060067" y="1351534"/>
                    </a:lnTo>
                    <a:lnTo>
                      <a:pt x="2479929" y="644271"/>
                    </a:lnTo>
                    <a:lnTo>
                      <a:pt x="4024249" y="644271"/>
                    </a:lnTo>
                    <a:lnTo>
                      <a:pt x="402424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78"/>
              </a:solidFill>
            </p:spPr>
          </p:sp>
        </p:grpSp>
      </p:grpSp>
      <p:grpSp>
        <p:nvGrpSpPr>
          <p:cNvPr id="21" name="Group 21"/>
          <p:cNvGrpSpPr/>
          <p:nvPr/>
        </p:nvGrpSpPr>
        <p:grpSpPr>
          <a:xfrm>
            <a:off x="6590195" y="3513722"/>
            <a:ext cx="1753441" cy="1551812"/>
            <a:chOff x="0" y="0"/>
            <a:chExt cx="2337921" cy="2069082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2337921" cy="667229"/>
              <a:chOff x="0" y="0"/>
              <a:chExt cx="2254003" cy="643279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253996" cy="643255"/>
              </a:xfrm>
              <a:custGeom>
                <a:avLst/>
                <a:gdLst/>
                <a:ahLst/>
                <a:cxnLst/>
                <a:rect l="l" t="t" r="r" b="b"/>
                <a:pathLst>
                  <a:path w="2253996" h="643255">
                    <a:moveTo>
                      <a:pt x="0" y="0"/>
                    </a:moveTo>
                    <a:lnTo>
                      <a:pt x="2253996" y="0"/>
                    </a:lnTo>
                    <a:lnTo>
                      <a:pt x="2253996" y="643255"/>
                    </a:lnTo>
                    <a:lnTo>
                      <a:pt x="0" y="643255"/>
                    </a:lnTo>
                    <a:close/>
                  </a:path>
                </a:pathLst>
              </a:custGeom>
              <a:solidFill>
                <a:srgbClr val="8BE4BF"/>
              </a:solidFill>
            </p:spPr>
          </p:sp>
        </p:grpSp>
        <p:grpSp>
          <p:nvGrpSpPr>
            <p:cNvPr id="24" name="Group 24"/>
            <p:cNvGrpSpPr/>
            <p:nvPr/>
          </p:nvGrpSpPr>
          <p:grpSpPr>
            <a:xfrm>
              <a:off x="0" y="667229"/>
              <a:ext cx="2337921" cy="1401854"/>
              <a:chOff x="0" y="0"/>
              <a:chExt cx="2254003" cy="1351536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253996" cy="1351534"/>
              </a:xfrm>
              <a:custGeom>
                <a:avLst/>
                <a:gdLst/>
                <a:ahLst/>
                <a:cxnLst/>
                <a:rect l="l" t="t" r="r" b="b"/>
                <a:pathLst>
                  <a:path w="2253996" h="1351534">
                    <a:moveTo>
                      <a:pt x="0" y="0"/>
                    </a:moveTo>
                    <a:lnTo>
                      <a:pt x="0" y="644271"/>
                    </a:lnTo>
                    <a:lnTo>
                      <a:pt x="707136" y="644271"/>
                    </a:lnTo>
                    <a:lnTo>
                      <a:pt x="1126998" y="1351534"/>
                    </a:lnTo>
                    <a:lnTo>
                      <a:pt x="1544701" y="644271"/>
                    </a:lnTo>
                    <a:lnTo>
                      <a:pt x="2253996" y="644271"/>
                    </a:lnTo>
                    <a:lnTo>
                      <a:pt x="225399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78"/>
              </a:solidFill>
            </p:spPr>
          </p:sp>
        </p:grpSp>
      </p:grpSp>
      <p:grpSp>
        <p:nvGrpSpPr>
          <p:cNvPr id="26" name="Group 26"/>
          <p:cNvGrpSpPr/>
          <p:nvPr/>
        </p:nvGrpSpPr>
        <p:grpSpPr>
          <a:xfrm>
            <a:off x="4387178" y="3513722"/>
            <a:ext cx="2079192" cy="1551812"/>
            <a:chOff x="0" y="0"/>
            <a:chExt cx="2772256" cy="2069082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2772256" cy="667229"/>
              <a:chOff x="0" y="0"/>
              <a:chExt cx="2672748" cy="643279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2672715" cy="643255"/>
              </a:xfrm>
              <a:custGeom>
                <a:avLst/>
                <a:gdLst/>
                <a:ahLst/>
                <a:cxnLst/>
                <a:rect l="l" t="t" r="r" b="b"/>
                <a:pathLst>
                  <a:path w="2672715" h="643255">
                    <a:moveTo>
                      <a:pt x="0" y="0"/>
                    </a:moveTo>
                    <a:lnTo>
                      <a:pt x="2672715" y="0"/>
                    </a:lnTo>
                    <a:lnTo>
                      <a:pt x="2672715" y="643255"/>
                    </a:lnTo>
                    <a:lnTo>
                      <a:pt x="0" y="643255"/>
                    </a:lnTo>
                    <a:close/>
                  </a:path>
                </a:pathLst>
              </a:custGeom>
              <a:solidFill>
                <a:srgbClr val="8BE4BF"/>
              </a:solidFill>
            </p:spPr>
          </p:sp>
        </p:grpSp>
        <p:grpSp>
          <p:nvGrpSpPr>
            <p:cNvPr id="29" name="Group 29"/>
            <p:cNvGrpSpPr/>
            <p:nvPr/>
          </p:nvGrpSpPr>
          <p:grpSpPr>
            <a:xfrm>
              <a:off x="0" y="667229"/>
              <a:ext cx="2772256" cy="1401854"/>
              <a:chOff x="0" y="0"/>
              <a:chExt cx="2672748" cy="1351536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2672715" cy="1351534"/>
              </a:xfrm>
              <a:custGeom>
                <a:avLst/>
                <a:gdLst/>
                <a:ahLst/>
                <a:cxnLst/>
                <a:rect l="l" t="t" r="r" b="b"/>
                <a:pathLst>
                  <a:path w="2672715" h="1351534">
                    <a:moveTo>
                      <a:pt x="0" y="0"/>
                    </a:moveTo>
                    <a:lnTo>
                      <a:pt x="0" y="644271"/>
                    </a:lnTo>
                    <a:lnTo>
                      <a:pt x="900303" y="644271"/>
                    </a:lnTo>
                    <a:lnTo>
                      <a:pt x="1320038" y="1351534"/>
                    </a:lnTo>
                    <a:lnTo>
                      <a:pt x="1737614" y="644271"/>
                    </a:lnTo>
                    <a:lnTo>
                      <a:pt x="2672715" y="644271"/>
                    </a:lnTo>
                    <a:lnTo>
                      <a:pt x="26727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78"/>
              </a:solidFill>
            </p:spPr>
          </p:sp>
        </p:grpSp>
      </p:grpSp>
      <p:grpSp>
        <p:nvGrpSpPr>
          <p:cNvPr id="31" name="Group 31"/>
          <p:cNvGrpSpPr/>
          <p:nvPr/>
        </p:nvGrpSpPr>
        <p:grpSpPr>
          <a:xfrm>
            <a:off x="1028700" y="3513722"/>
            <a:ext cx="3231958" cy="1551812"/>
            <a:chOff x="0" y="0"/>
            <a:chExt cx="4309278" cy="2069082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4309278" cy="667229"/>
              <a:chOff x="0" y="0"/>
              <a:chExt cx="4154600" cy="643279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4154551" cy="643255"/>
              </a:xfrm>
              <a:custGeom>
                <a:avLst/>
                <a:gdLst/>
                <a:ahLst/>
                <a:cxnLst/>
                <a:rect l="l" t="t" r="r" b="b"/>
                <a:pathLst>
                  <a:path w="4154551" h="643255">
                    <a:moveTo>
                      <a:pt x="4154551" y="0"/>
                    </a:moveTo>
                    <a:cubicBezTo>
                      <a:pt x="515239" y="0"/>
                      <a:pt x="515239" y="0"/>
                      <a:pt x="515239" y="0"/>
                    </a:cubicBezTo>
                    <a:cubicBezTo>
                      <a:pt x="225425" y="0"/>
                      <a:pt x="0" y="257302"/>
                      <a:pt x="0" y="546735"/>
                    </a:cubicBezTo>
                    <a:cubicBezTo>
                      <a:pt x="0" y="643255"/>
                      <a:pt x="0" y="643255"/>
                      <a:pt x="0" y="643255"/>
                    </a:cubicBezTo>
                    <a:cubicBezTo>
                      <a:pt x="4154551" y="643255"/>
                      <a:pt x="4154551" y="643255"/>
                      <a:pt x="4154551" y="643255"/>
                    </a:cubicBezTo>
                    <a:cubicBezTo>
                      <a:pt x="4154551" y="0"/>
                      <a:pt x="4154551" y="0"/>
                      <a:pt x="4154551" y="0"/>
                    </a:cubicBezTo>
                  </a:path>
                </a:pathLst>
              </a:custGeom>
              <a:solidFill>
                <a:srgbClr val="8BE4BF"/>
              </a:solidFill>
            </p:spPr>
          </p:sp>
        </p:grpSp>
        <p:grpSp>
          <p:nvGrpSpPr>
            <p:cNvPr id="34" name="Group 34"/>
            <p:cNvGrpSpPr/>
            <p:nvPr/>
          </p:nvGrpSpPr>
          <p:grpSpPr>
            <a:xfrm>
              <a:off x="0" y="667229"/>
              <a:ext cx="4309278" cy="1401854"/>
              <a:chOff x="0" y="0"/>
              <a:chExt cx="4154600" cy="1351536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-127"/>
                <a:ext cx="4154678" cy="1351534"/>
              </a:xfrm>
              <a:custGeom>
                <a:avLst/>
                <a:gdLst/>
                <a:ahLst/>
                <a:cxnLst/>
                <a:rect l="l" t="t" r="r" b="b"/>
                <a:pathLst>
                  <a:path w="4154678" h="1351534">
                    <a:moveTo>
                      <a:pt x="0" y="127"/>
                    </a:moveTo>
                    <a:cubicBezTo>
                      <a:pt x="0" y="96647"/>
                      <a:pt x="0" y="96647"/>
                      <a:pt x="0" y="96647"/>
                    </a:cubicBezTo>
                    <a:cubicBezTo>
                      <a:pt x="0" y="386207"/>
                      <a:pt x="225425" y="643636"/>
                      <a:pt x="515239" y="643636"/>
                    </a:cubicBezTo>
                    <a:cubicBezTo>
                      <a:pt x="1706880" y="643636"/>
                      <a:pt x="1706880" y="643636"/>
                      <a:pt x="1706880" y="643636"/>
                    </a:cubicBezTo>
                    <a:cubicBezTo>
                      <a:pt x="2125599" y="1351534"/>
                      <a:pt x="2125599" y="1351534"/>
                      <a:pt x="2125599" y="1351534"/>
                    </a:cubicBezTo>
                    <a:cubicBezTo>
                      <a:pt x="2544318" y="643636"/>
                      <a:pt x="2544318" y="643636"/>
                      <a:pt x="2544318" y="643636"/>
                    </a:cubicBezTo>
                    <a:cubicBezTo>
                      <a:pt x="4154678" y="643636"/>
                      <a:pt x="4154678" y="643636"/>
                      <a:pt x="4154678" y="643636"/>
                    </a:cubicBezTo>
                    <a:cubicBezTo>
                      <a:pt x="4154678" y="0"/>
                      <a:pt x="4154678" y="0"/>
                      <a:pt x="415467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78"/>
              </a:solidFill>
            </p:spPr>
          </p:sp>
        </p:grpSp>
      </p:grpSp>
      <p:sp>
        <p:nvSpPr>
          <p:cNvPr id="36" name="Freeform 36"/>
          <p:cNvSpPr/>
          <p:nvPr/>
        </p:nvSpPr>
        <p:spPr>
          <a:xfrm>
            <a:off x="15885550" y="5401617"/>
            <a:ext cx="635472" cy="726632"/>
          </a:xfrm>
          <a:custGeom>
            <a:avLst/>
            <a:gdLst/>
            <a:ahLst/>
            <a:cxnLst/>
            <a:rect l="l" t="t" r="r" b="b"/>
            <a:pathLst>
              <a:path w="635472" h="726632">
                <a:moveTo>
                  <a:pt x="0" y="0"/>
                </a:moveTo>
                <a:lnTo>
                  <a:pt x="635472" y="0"/>
                </a:lnTo>
                <a:lnTo>
                  <a:pt x="635472" y="726632"/>
                </a:lnTo>
                <a:lnTo>
                  <a:pt x="0" y="7266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7122327" y="5459190"/>
            <a:ext cx="689176" cy="611487"/>
          </a:xfrm>
          <a:custGeom>
            <a:avLst/>
            <a:gdLst/>
            <a:ahLst/>
            <a:cxnLst/>
            <a:rect l="l" t="t" r="r" b="b"/>
            <a:pathLst>
              <a:path w="689176" h="611487">
                <a:moveTo>
                  <a:pt x="0" y="0"/>
                </a:moveTo>
                <a:lnTo>
                  <a:pt x="689176" y="0"/>
                </a:lnTo>
                <a:lnTo>
                  <a:pt x="689176" y="611487"/>
                </a:lnTo>
                <a:lnTo>
                  <a:pt x="0" y="6114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9730471" y="5488100"/>
            <a:ext cx="677310" cy="652681"/>
          </a:xfrm>
          <a:custGeom>
            <a:avLst/>
            <a:gdLst/>
            <a:ahLst/>
            <a:cxnLst/>
            <a:rect l="l" t="t" r="r" b="b"/>
            <a:pathLst>
              <a:path w="677310" h="652681">
                <a:moveTo>
                  <a:pt x="0" y="0"/>
                </a:moveTo>
                <a:lnTo>
                  <a:pt x="677310" y="0"/>
                </a:lnTo>
                <a:lnTo>
                  <a:pt x="677310" y="652680"/>
                </a:lnTo>
                <a:lnTo>
                  <a:pt x="0" y="6526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5102136" y="5389086"/>
            <a:ext cx="671058" cy="751694"/>
          </a:xfrm>
          <a:custGeom>
            <a:avLst/>
            <a:gdLst/>
            <a:ahLst/>
            <a:cxnLst/>
            <a:rect l="l" t="t" r="r" b="b"/>
            <a:pathLst>
              <a:path w="671058" h="751694">
                <a:moveTo>
                  <a:pt x="0" y="0"/>
                </a:moveTo>
                <a:lnTo>
                  <a:pt x="671058" y="0"/>
                </a:lnTo>
                <a:lnTo>
                  <a:pt x="671058" y="751694"/>
                </a:lnTo>
                <a:lnTo>
                  <a:pt x="0" y="7516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3121976" y="5389086"/>
            <a:ext cx="629974" cy="723352"/>
          </a:xfrm>
          <a:custGeom>
            <a:avLst/>
            <a:gdLst/>
            <a:ahLst/>
            <a:cxnLst/>
            <a:rect l="l" t="t" r="r" b="b"/>
            <a:pathLst>
              <a:path w="629974" h="723352">
                <a:moveTo>
                  <a:pt x="0" y="0"/>
                </a:moveTo>
                <a:lnTo>
                  <a:pt x="629974" y="0"/>
                </a:lnTo>
                <a:lnTo>
                  <a:pt x="629974" y="723352"/>
                </a:lnTo>
                <a:lnTo>
                  <a:pt x="0" y="7233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2216763" y="5389086"/>
            <a:ext cx="751694" cy="751694"/>
          </a:xfrm>
          <a:custGeom>
            <a:avLst/>
            <a:gdLst/>
            <a:ahLst/>
            <a:cxnLst/>
            <a:rect l="l" t="t" r="r" b="b"/>
            <a:pathLst>
              <a:path w="751694" h="751694">
                <a:moveTo>
                  <a:pt x="0" y="0"/>
                </a:moveTo>
                <a:lnTo>
                  <a:pt x="751695" y="0"/>
                </a:lnTo>
                <a:lnTo>
                  <a:pt x="751695" y="751694"/>
                </a:lnTo>
                <a:lnTo>
                  <a:pt x="0" y="7516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42"/>
          <p:cNvSpPr txBox="1"/>
          <p:nvPr/>
        </p:nvSpPr>
        <p:spPr>
          <a:xfrm>
            <a:off x="2043468" y="3570723"/>
            <a:ext cx="1202423" cy="78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19"/>
              </a:lnSpc>
              <a:spcBef>
                <a:spcPct val="0"/>
              </a:spcBef>
            </a:pPr>
            <a:r>
              <a:rPr lang="en-US" sz="4724" spc="46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01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824215" y="3570723"/>
            <a:ext cx="1202423" cy="78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19"/>
              </a:lnSpc>
              <a:spcBef>
                <a:spcPct val="0"/>
              </a:spcBef>
            </a:pPr>
            <a:r>
              <a:rPr lang="en-US" sz="4724" spc="46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02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6882668" y="3570723"/>
            <a:ext cx="1202423" cy="78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19"/>
              </a:lnSpc>
              <a:spcBef>
                <a:spcPct val="0"/>
              </a:spcBef>
            </a:pPr>
            <a:r>
              <a:rPr lang="en-US" sz="4724" spc="46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03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467914" y="3570723"/>
            <a:ext cx="1202423" cy="78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19"/>
              </a:lnSpc>
              <a:spcBef>
                <a:spcPct val="0"/>
              </a:spcBef>
            </a:pPr>
            <a:r>
              <a:rPr lang="en-US" sz="4724" spc="46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04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2741042" y="3570723"/>
            <a:ext cx="1202423" cy="78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19"/>
              </a:lnSpc>
              <a:spcBef>
                <a:spcPct val="0"/>
              </a:spcBef>
            </a:pPr>
            <a:r>
              <a:rPr lang="en-US" sz="4724" spc="46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05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5521790" y="3570723"/>
            <a:ext cx="1202423" cy="787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19"/>
              </a:lnSpc>
              <a:spcBef>
                <a:spcPct val="0"/>
              </a:spcBef>
            </a:pPr>
            <a:r>
              <a:rPr lang="en-US" sz="4724" spc="46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06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4374011" y="6561167"/>
            <a:ext cx="1979006" cy="256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590195" y="6561167"/>
            <a:ext cx="1979006" cy="256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9043248" y="6561167"/>
            <a:ext cx="1979006" cy="256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2447460" y="6561167"/>
            <a:ext cx="1979006" cy="256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5213783" y="6561167"/>
            <a:ext cx="1979006" cy="256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655176" y="6561167"/>
            <a:ext cx="1979006" cy="256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64040" y="5200187"/>
            <a:ext cx="810058" cy="1600333"/>
            <a:chOff x="0" y="0"/>
            <a:chExt cx="1120320" cy="2213280"/>
          </a:xfrm>
        </p:grpSpPr>
        <p:sp>
          <p:nvSpPr>
            <p:cNvPr id="3" name="Freeform 3"/>
            <p:cNvSpPr/>
            <p:nvPr/>
          </p:nvSpPr>
          <p:spPr>
            <a:xfrm>
              <a:off x="5334" y="14732"/>
              <a:ext cx="1114933" cy="2194560"/>
            </a:xfrm>
            <a:custGeom>
              <a:avLst/>
              <a:gdLst/>
              <a:ahLst/>
              <a:cxnLst/>
              <a:rect l="l" t="t" r="r" b="b"/>
              <a:pathLst>
                <a:path w="1114933" h="2194560">
                  <a:moveTo>
                    <a:pt x="1114933" y="2159"/>
                  </a:moveTo>
                  <a:cubicBezTo>
                    <a:pt x="1053719" y="876173"/>
                    <a:pt x="640588" y="1650365"/>
                    <a:pt x="20955" y="2194560"/>
                  </a:cubicBezTo>
                  <a:lnTo>
                    <a:pt x="0" y="2170811"/>
                  </a:lnTo>
                  <a:cubicBezTo>
                    <a:pt x="613791" y="1631823"/>
                    <a:pt x="1022731" y="865251"/>
                    <a:pt x="1083310" y="0"/>
                  </a:cubicBezTo>
                  <a:close/>
                </a:path>
              </a:pathLst>
            </a:custGeom>
            <a:solidFill>
              <a:srgbClr val="41404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064040" y="3276561"/>
            <a:ext cx="810058" cy="1593044"/>
            <a:chOff x="0" y="0"/>
            <a:chExt cx="1120320" cy="2203200"/>
          </a:xfrm>
        </p:grpSpPr>
        <p:sp>
          <p:nvSpPr>
            <p:cNvPr id="5" name="Freeform 5"/>
            <p:cNvSpPr/>
            <p:nvPr/>
          </p:nvSpPr>
          <p:spPr>
            <a:xfrm>
              <a:off x="5334" y="3937"/>
              <a:ext cx="1114933" cy="2184654"/>
            </a:xfrm>
            <a:custGeom>
              <a:avLst/>
              <a:gdLst/>
              <a:ahLst/>
              <a:cxnLst/>
              <a:rect l="l" t="t" r="r" b="b"/>
              <a:pathLst>
                <a:path w="1114933" h="2184654">
                  <a:moveTo>
                    <a:pt x="20955" y="0"/>
                  </a:moveTo>
                  <a:cubicBezTo>
                    <a:pt x="640588" y="543560"/>
                    <a:pt x="1053719" y="1316863"/>
                    <a:pt x="1114933" y="2182368"/>
                  </a:cubicBezTo>
                  <a:lnTo>
                    <a:pt x="1083310" y="2184654"/>
                  </a:lnTo>
                  <a:cubicBezTo>
                    <a:pt x="1022731" y="1327912"/>
                    <a:pt x="613791" y="562229"/>
                    <a:pt x="0" y="23749"/>
                  </a:cubicBezTo>
                  <a:close/>
                </a:path>
              </a:pathLst>
            </a:custGeom>
            <a:solidFill>
              <a:srgbClr val="41404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744911" y="2984502"/>
            <a:ext cx="385767" cy="386287"/>
            <a:chOff x="0" y="0"/>
            <a:chExt cx="533520" cy="534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33527" cy="534289"/>
            </a:xfrm>
            <a:custGeom>
              <a:avLst/>
              <a:gdLst/>
              <a:ahLst/>
              <a:cxnLst/>
              <a:rect l="l" t="t" r="r" b="b"/>
              <a:pathLst>
                <a:path w="533527" h="534289">
                  <a:moveTo>
                    <a:pt x="0" y="267081"/>
                  </a:moveTo>
                  <a:cubicBezTo>
                    <a:pt x="0" y="119634"/>
                    <a:pt x="119380" y="0"/>
                    <a:pt x="266700" y="0"/>
                  </a:cubicBezTo>
                  <a:lnTo>
                    <a:pt x="266700" y="22352"/>
                  </a:lnTo>
                  <a:lnTo>
                    <a:pt x="266700" y="0"/>
                  </a:lnTo>
                  <a:cubicBezTo>
                    <a:pt x="414020" y="0"/>
                    <a:pt x="533400" y="119634"/>
                    <a:pt x="533400" y="267081"/>
                  </a:cubicBezTo>
                  <a:lnTo>
                    <a:pt x="511175" y="267081"/>
                  </a:lnTo>
                  <a:lnTo>
                    <a:pt x="533527" y="267081"/>
                  </a:lnTo>
                  <a:cubicBezTo>
                    <a:pt x="533527" y="414528"/>
                    <a:pt x="414147" y="534162"/>
                    <a:pt x="266827" y="534162"/>
                  </a:cubicBezTo>
                  <a:lnTo>
                    <a:pt x="266827" y="511937"/>
                  </a:lnTo>
                  <a:lnTo>
                    <a:pt x="266827" y="534289"/>
                  </a:lnTo>
                  <a:cubicBezTo>
                    <a:pt x="119507" y="534289"/>
                    <a:pt x="127" y="414655"/>
                    <a:pt x="127" y="267208"/>
                  </a:cubicBezTo>
                  <a:lnTo>
                    <a:pt x="22352" y="267208"/>
                  </a:lnTo>
                  <a:lnTo>
                    <a:pt x="44577" y="267208"/>
                  </a:lnTo>
                  <a:lnTo>
                    <a:pt x="22352" y="267208"/>
                  </a:lnTo>
                  <a:lnTo>
                    <a:pt x="0" y="267208"/>
                  </a:lnTo>
                  <a:moveTo>
                    <a:pt x="44577" y="267208"/>
                  </a:moveTo>
                  <a:cubicBezTo>
                    <a:pt x="44577" y="279527"/>
                    <a:pt x="34544" y="289560"/>
                    <a:pt x="22225" y="289560"/>
                  </a:cubicBezTo>
                  <a:cubicBezTo>
                    <a:pt x="9906" y="289560"/>
                    <a:pt x="0" y="279400"/>
                    <a:pt x="0" y="267081"/>
                  </a:cubicBezTo>
                  <a:cubicBezTo>
                    <a:pt x="0" y="254762"/>
                    <a:pt x="10033" y="244729"/>
                    <a:pt x="22352" y="244729"/>
                  </a:cubicBezTo>
                  <a:cubicBezTo>
                    <a:pt x="34671" y="244729"/>
                    <a:pt x="44704" y="254762"/>
                    <a:pt x="44704" y="267081"/>
                  </a:cubicBezTo>
                  <a:cubicBezTo>
                    <a:pt x="44704" y="390017"/>
                    <a:pt x="144145" y="489585"/>
                    <a:pt x="266827" y="489585"/>
                  </a:cubicBezTo>
                  <a:cubicBezTo>
                    <a:pt x="389509" y="489585"/>
                    <a:pt x="488950" y="390017"/>
                    <a:pt x="488950" y="267081"/>
                  </a:cubicBezTo>
                  <a:cubicBezTo>
                    <a:pt x="488950" y="144145"/>
                    <a:pt x="389382" y="44577"/>
                    <a:pt x="266700" y="44577"/>
                  </a:cubicBezTo>
                  <a:lnTo>
                    <a:pt x="266700" y="22352"/>
                  </a:lnTo>
                  <a:lnTo>
                    <a:pt x="266700" y="44577"/>
                  </a:lnTo>
                  <a:cubicBezTo>
                    <a:pt x="144018" y="44577"/>
                    <a:pt x="44577" y="144145"/>
                    <a:pt x="44577" y="267081"/>
                  </a:cubicBezTo>
                  <a:close/>
                </a:path>
              </a:pathLst>
            </a:custGeom>
            <a:solidFill>
              <a:srgbClr val="4BACC6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843305" y="3083417"/>
            <a:ext cx="188458" cy="188458"/>
            <a:chOff x="0" y="0"/>
            <a:chExt cx="260640" cy="2606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0604" cy="260604"/>
            </a:xfrm>
            <a:custGeom>
              <a:avLst/>
              <a:gdLst/>
              <a:ahLst/>
              <a:cxnLst/>
              <a:rect l="l" t="t" r="r" b="b"/>
              <a:pathLst>
                <a:path w="260604" h="260604">
                  <a:moveTo>
                    <a:pt x="0" y="130302"/>
                  </a:moveTo>
                  <a:cubicBezTo>
                    <a:pt x="0" y="58293"/>
                    <a:pt x="58293" y="0"/>
                    <a:pt x="130302" y="0"/>
                  </a:cubicBezTo>
                  <a:cubicBezTo>
                    <a:pt x="202311" y="0"/>
                    <a:pt x="260604" y="58293"/>
                    <a:pt x="260604" y="130302"/>
                  </a:cubicBezTo>
                  <a:cubicBezTo>
                    <a:pt x="260604" y="202311"/>
                    <a:pt x="202311" y="260604"/>
                    <a:pt x="130302" y="260604"/>
                  </a:cubicBezTo>
                  <a:cubicBezTo>
                    <a:pt x="58293" y="260604"/>
                    <a:pt x="0" y="202311"/>
                    <a:pt x="0" y="130302"/>
                  </a:cubicBezTo>
                  <a:close/>
                </a:path>
              </a:pathLst>
            </a:custGeom>
            <a:solidFill>
              <a:srgbClr val="4BACC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0681475" y="4842013"/>
            <a:ext cx="385767" cy="385767"/>
            <a:chOff x="0" y="0"/>
            <a:chExt cx="533520" cy="5335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3527" cy="533527"/>
            </a:xfrm>
            <a:custGeom>
              <a:avLst/>
              <a:gdLst/>
              <a:ahLst/>
              <a:cxnLst/>
              <a:rect l="l" t="t" r="r" b="b"/>
              <a:pathLst>
                <a:path w="533527" h="533527">
                  <a:moveTo>
                    <a:pt x="0" y="266700"/>
                  </a:moveTo>
                  <a:cubicBezTo>
                    <a:pt x="0" y="119380"/>
                    <a:pt x="119380" y="0"/>
                    <a:pt x="266700" y="0"/>
                  </a:cubicBezTo>
                  <a:lnTo>
                    <a:pt x="266700" y="22352"/>
                  </a:lnTo>
                  <a:lnTo>
                    <a:pt x="266700" y="0"/>
                  </a:lnTo>
                  <a:cubicBezTo>
                    <a:pt x="414020" y="0"/>
                    <a:pt x="533400" y="119380"/>
                    <a:pt x="533400" y="266700"/>
                  </a:cubicBezTo>
                  <a:lnTo>
                    <a:pt x="511175" y="266700"/>
                  </a:lnTo>
                  <a:lnTo>
                    <a:pt x="533527" y="266700"/>
                  </a:lnTo>
                  <a:cubicBezTo>
                    <a:pt x="533527" y="414020"/>
                    <a:pt x="414147" y="533400"/>
                    <a:pt x="266827" y="533400"/>
                  </a:cubicBezTo>
                  <a:lnTo>
                    <a:pt x="266827" y="511175"/>
                  </a:lnTo>
                  <a:lnTo>
                    <a:pt x="266827" y="533527"/>
                  </a:lnTo>
                  <a:cubicBezTo>
                    <a:pt x="119507" y="533527"/>
                    <a:pt x="127" y="414147"/>
                    <a:pt x="127" y="266827"/>
                  </a:cubicBezTo>
                  <a:lnTo>
                    <a:pt x="22352" y="266827"/>
                  </a:lnTo>
                  <a:lnTo>
                    <a:pt x="44577" y="266827"/>
                  </a:lnTo>
                  <a:lnTo>
                    <a:pt x="22352" y="266827"/>
                  </a:lnTo>
                  <a:lnTo>
                    <a:pt x="0" y="266827"/>
                  </a:lnTo>
                  <a:moveTo>
                    <a:pt x="44577" y="266827"/>
                  </a:moveTo>
                  <a:cubicBezTo>
                    <a:pt x="44577" y="279146"/>
                    <a:pt x="34544" y="289179"/>
                    <a:pt x="22225" y="289179"/>
                  </a:cubicBezTo>
                  <a:cubicBezTo>
                    <a:pt x="9906" y="289179"/>
                    <a:pt x="0" y="279146"/>
                    <a:pt x="0" y="266700"/>
                  </a:cubicBezTo>
                  <a:cubicBezTo>
                    <a:pt x="0" y="254254"/>
                    <a:pt x="10033" y="244348"/>
                    <a:pt x="22352" y="244348"/>
                  </a:cubicBezTo>
                  <a:cubicBezTo>
                    <a:pt x="34671" y="244348"/>
                    <a:pt x="44704" y="254381"/>
                    <a:pt x="44704" y="266700"/>
                  </a:cubicBezTo>
                  <a:cubicBezTo>
                    <a:pt x="44704" y="389382"/>
                    <a:pt x="144145" y="488823"/>
                    <a:pt x="266827" y="488823"/>
                  </a:cubicBezTo>
                  <a:cubicBezTo>
                    <a:pt x="389509" y="488823"/>
                    <a:pt x="488823" y="389382"/>
                    <a:pt x="488823" y="266700"/>
                  </a:cubicBezTo>
                  <a:cubicBezTo>
                    <a:pt x="488823" y="144018"/>
                    <a:pt x="389382" y="44577"/>
                    <a:pt x="266700" y="44577"/>
                  </a:cubicBezTo>
                  <a:lnTo>
                    <a:pt x="266700" y="22352"/>
                  </a:lnTo>
                  <a:lnTo>
                    <a:pt x="266700" y="44577"/>
                  </a:lnTo>
                  <a:cubicBezTo>
                    <a:pt x="144145" y="44577"/>
                    <a:pt x="44577" y="144145"/>
                    <a:pt x="44577" y="266700"/>
                  </a:cubicBezTo>
                  <a:close/>
                </a:path>
              </a:pathLst>
            </a:custGeom>
            <a:solidFill>
              <a:srgbClr val="4BACC6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779869" y="4940407"/>
            <a:ext cx="188458" cy="188458"/>
            <a:chOff x="0" y="0"/>
            <a:chExt cx="260640" cy="2606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0604" cy="260604"/>
            </a:xfrm>
            <a:custGeom>
              <a:avLst/>
              <a:gdLst/>
              <a:ahLst/>
              <a:cxnLst/>
              <a:rect l="l" t="t" r="r" b="b"/>
              <a:pathLst>
                <a:path w="260604" h="260604">
                  <a:moveTo>
                    <a:pt x="0" y="130302"/>
                  </a:moveTo>
                  <a:cubicBezTo>
                    <a:pt x="0" y="58293"/>
                    <a:pt x="58293" y="0"/>
                    <a:pt x="130302" y="0"/>
                  </a:cubicBezTo>
                  <a:cubicBezTo>
                    <a:pt x="202311" y="0"/>
                    <a:pt x="260604" y="58293"/>
                    <a:pt x="260604" y="130302"/>
                  </a:cubicBezTo>
                  <a:cubicBezTo>
                    <a:pt x="260604" y="202311"/>
                    <a:pt x="202311" y="260604"/>
                    <a:pt x="130302" y="260604"/>
                  </a:cubicBezTo>
                  <a:cubicBezTo>
                    <a:pt x="58293" y="260604"/>
                    <a:pt x="0" y="202311"/>
                    <a:pt x="0" y="130302"/>
                  </a:cubicBezTo>
                  <a:close/>
                </a:path>
              </a:pathLst>
            </a:custGeom>
            <a:solidFill>
              <a:srgbClr val="4BACC6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9744911" y="6706291"/>
            <a:ext cx="385767" cy="383164"/>
            <a:chOff x="0" y="0"/>
            <a:chExt cx="533520" cy="5299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3527" cy="529971"/>
            </a:xfrm>
            <a:custGeom>
              <a:avLst/>
              <a:gdLst/>
              <a:ahLst/>
              <a:cxnLst/>
              <a:rect l="l" t="t" r="r" b="b"/>
              <a:pathLst>
                <a:path w="533527" h="529971">
                  <a:moveTo>
                    <a:pt x="0" y="264922"/>
                  </a:moveTo>
                  <a:cubicBezTo>
                    <a:pt x="0" y="118491"/>
                    <a:pt x="119634" y="0"/>
                    <a:pt x="266700" y="0"/>
                  </a:cubicBezTo>
                  <a:lnTo>
                    <a:pt x="266700" y="22352"/>
                  </a:lnTo>
                  <a:lnTo>
                    <a:pt x="266700" y="0"/>
                  </a:lnTo>
                  <a:cubicBezTo>
                    <a:pt x="413893" y="0"/>
                    <a:pt x="533400" y="118491"/>
                    <a:pt x="533400" y="264922"/>
                  </a:cubicBezTo>
                  <a:lnTo>
                    <a:pt x="511175" y="264922"/>
                  </a:lnTo>
                  <a:lnTo>
                    <a:pt x="533527" y="264922"/>
                  </a:lnTo>
                  <a:cubicBezTo>
                    <a:pt x="533527" y="411353"/>
                    <a:pt x="413893" y="529844"/>
                    <a:pt x="266827" y="529844"/>
                  </a:cubicBezTo>
                  <a:lnTo>
                    <a:pt x="266827" y="507619"/>
                  </a:lnTo>
                  <a:lnTo>
                    <a:pt x="266827" y="529971"/>
                  </a:lnTo>
                  <a:cubicBezTo>
                    <a:pt x="119634" y="529971"/>
                    <a:pt x="0" y="411480"/>
                    <a:pt x="0" y="264922"/>
                  </a:cubicBezTo>
                  <a:lnTo>
                    <a:pt x="22352" y="264922"/>
                  </a:lnTo>
                  <a:lnTo>
                    <a:pt x="44577" y="264922"/>
                  </a:lnTo>
                  <a:lnTo>
                    <a:pt x="22352" y="264922"/>
                  </a:lnTo>
                  <a:lnTo>
                    <a:pt x="0" y="264922"/>
                  </a:lnTo>
                  <a:moveTo>
                    <a:pt x="44577" y="264922"/>
                  </a:moveTo>
                  <a:cubicBezTo>
                    <a:pt x="44577" y="277241"/>
                    <a:pt x="34544" y="287274"/>
                    <a:pt x="22225" y="287274"/>
                  </a:cubicBezTo>
                  <a:cubicBezTo>
                    <a:pt x="9906" y="287274"/>
                    <a:pt x="0" y="277241"/>
                    <a:pt x="0" y="264922"/>
                  </a:cubicBezTo>
                  <a:cubicBezTo>
                    <a:pt x="0" y="252603"/>
                    <a:pt x="10033" y="242570"/>
                    <a:pt x="22352" y="242570"/>
                  </a:cubicBezTo>
                  <a:cubicBezTo>
                    <a:pt x="34671" y="242570"/>
                    <a:pt x="44704" y="252603"/>
                    <a:pt x="44704" y="264922"/>
                  </a:cubicBezTo>
                  <a:cubicBezTo>
                    <a:pt x="44704" y="386461"/>
                    <a:pt x="144018" y="485267"/>
                    <a:pt x="266827" y="485267"/>
                  </a:cubicBezTo>
                  <a:cubicBezTo>
                    <a:pt x="389636" y="485267"/>
                    <a:pt x="488950" y="386461"/>
                    <a:pt x="488950" y="264922"/>
                  </a:cubicBezTo>
                  <a:cubicBezTo>
                    <a:pt x="488950" y="143383"/>
                    <a:pt x="389636" y="44577"/>
                    <a:pt x="266700" y="44577"/>
                  </a:cubicBezTo>
                  <a:lnTo>
                    <a:pt x="266700" y="22352"/>
                  </a:lnTo>
                  <a:lnTo>
                    <a:pt x="266700" y="44577"/>
                  </a:lnTo>
                  <a:cubicBezTo>
                    <a:pt x="143891" y="44577"/>
                    <a:pt x="44577" y="143383"/>
                    <a:pt x="44577" y="264922"/>
                  </a:cubicBezTo>
                  <a:close/>
                </a:path>
              </a:pathLst>
            </a:custGeom>
            <a:solidFill>
              <a:srgbClr val="4BACC6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9843305" y="6804685"/>
            <a:ext cx="188458" cy="185855"/>
            <a:chOff x="0" y="0"/>
            <a:chExt cx="260640" cy="25704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60604" cy="257048"/>
            </a:xfrm>
            <a:custGeom>
              <a:avLst/>
              <a:gdLst/>
              <a:ahLst/>
              <a:cxnLst/>
              <a:rect l="l" t="t" r="r" b="b"/>
              <a:pathLst>
                <a:path w="260604" h="257048">
                  <a:moveTo>
                    <a:pt x="0" y="128524"/>
                  </a:moveTo>
                  <a:cubicBezTo>
                    <a:pt x="0" y="57531"/>
                    <a:pt x="58293" y="0"/>
                    <a:pt x="130302" y="0"/>
                  </a:cubicBezTo>
                  <a:cubicBezTo>
                    <a:pt x="202311" y="0"/>
                    <a:pt x="260604" y="57531"/>
                    <a:pt x="260604" y="128524"/>
                  </a:cubicBezTo>
                  <a:cubicBezTo>
                    <a:pt x="260604" y="199517"/>
                    <a:pt x="202311" y="257048"/>
                    <a:pt x="130302" y="257048"/>
                  </a:cubicBezTo>
                  <a:cubicBezTo>
                    <a:pt x="58293" y="257048"/>
                    <a:pt x="0" y="199517"/>
                    <a:pt x="0" y="128524"/>
                  </a:cubicBezTo>
                  <a:close/>
                </a:path>
              </a:pathLst>
            </a:custGeom>
            <a:solidFill>
              <a:srgbClr val="4BACC6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10236360" y="7045724"/>
            <a:ext cx="4444385" cy="1738292"/>
            <a:chOff x="0" y="0"/>
            <a:chExt cx="6146640" cy="240408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46673" cy="2404110"/>
            </a:xfrm>
            <a:custGeom>
              <a:avLst/>
              <a:gdLst/>
              <a:ahLst/>
              <a:cxnLst/>
              <a:rect l="l" t="t" r="r" b="b"/>
              <a:pathLst>
                <a:path w="6146673" h="2404110">
                  <a:moveTo>
                    <a:pt x="4943221" y="0"/>
                  </a:moveTo>
                  <a:cubicBezTo>
                    <a:pt x="1211072" y="0"/>
                    <a:pt x="1211072" y="0"/>
                    <a:pt x="1211072" y="0"/>
                  </a:cubicBezTo>
                  <a:cubicBezTo>
                    <a:pt x="952119" y="0"/>
                    <a:pt x="700786" y="83947"/>
                    <a:pt x="502666" y="228981"/>
                  </a:cubicBezTo>
                  <a:cubicBezTo>
                    <a:pt x="0" y="137414"/>
                    <a:pt x="0" y="137414"/>
                    <a:pt x="0" y="137414"/>
                  </a:cubicBezTo>
                  <a:cubicBezTo>
                    <a:pt x="167513" y="618236"/>
                    <a:pt x="167513" y="618236"/>
                    <a:pt x="167513" y="618236"/>
                  </a:cubicBezTo>
                  <a:cubicBezTo>
                    <a:pt x="68580" y="793750"/>
                    <a:pt x="15240" y="992124"/>
                    <a:pt x="15240" y="1198245"/>
                  </a:cubicBezTo>
                  <a:cubicBezTo>
                    <a:pt x="15240" y="1862201"/>
                    <a:pt x="556006" y="2404110"/>
                    <a:pt x="1211072" y="2404110"/>
                  </a:cubicBezTo>
                  <a:cubicBezTo>
                    <a:pt x="4943221" y="2404110"/>
                    <a:pt x="4943221" y="2404110"/>
                    <a:pt x="4943221" y="2404110"/>
                  </a:cubicBezTo>
                  <a:cubicBezTo>
                    <a:pt x="5605907" y="2404110"/>
                    <a:pt x="6146673" y="1862201"/>
                    <a:pt x="6146673" y="1198245"/>
                  </a:cubicBezTo>
                  <a:cubicBezTo>
                    <a:pt x="6146673" y="541909"/>
                    <a:pt x="5605907" y="0"/>
                    <a:pt x="4943221" y="0"/>
                  </a:cubicBezTo>
                  <a:close/>
                </a:path>
              </a:pathLst>
            </a:custGeom>
            <a:solidFill>
              <a:srgbClr val="6DF9BE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11280689" y="4169394"/>
            <a:ext cx="4727072" cy="1735689"/>
            <a:chOff x="0" y="0"/>
            <a:chExt cx="6537600" cy="240048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37452" cy="2400554"/>
            </a:xfrm>
            <a:custGeom>
              <a:avLst/>
              <a:gdLst/>
              <a:ahLst/>
              <a:cxnLst/>
              <a:rect l="l" t="t" r="r" b="b"/>
              <a:pathLst>
                <a:path w="6537452" h="2400554">
                  <a:moveTo>
                    <a:pt x="5333746" y="0"/>
                  </a:moveTo>
                  <a:cubicBezTo>
                    <a:pt x="1607693" y="0"/>
                    <a:pt x="1607693" y="0"/>
                    <a:pt x="1607693" y="0"/>
                  </a:cubicBezTo>
                  <a:cubicBezTo>
                    <a:pt x="1036320" y="0"/>
                    <a:pt x="548640" y="403860"/>
                    <a:pt x="434340" y="945007"/>
                  </a:cubicBezTo>
                  <a:cubicBezTo>
                    <a:pt x="0" y="1204087"/>
                    <a:pt x="0" y="1204087"/>
                    <a:pt x="0" y="1204087"/>
                  </a:cubicBezTo>
                  <a:cubicBezTo>
                    <a:pt x="434340" y="1447927"/>
                    <a:pt x="434340" y="1447927"/>
                    <a:pt x="434340" y="1447927"/>
                  </a:cubicBezTo>
                  <a:cubicBezTo>
                    <a:pt x="548640" y="1996567"/>
                    <a:pt x="1028700" y="2400554"/>
                    <a:pt x="1607693" y="2400554"/>
                  </a:cubicBezTo>
                  <a:cubicBezTo>
                    <a:pt x="5333619" y="2400554"/>
                    <a:pt x="5333619" y="2400554"/>
                    <a:pt x="5333619" y="2400554"/>
                  </a:cubicBezTo>
                  <a:cubicBezTo>
                    <a:pt x="5996559" y="2400554"/>
                    <a:pt x="6537452" y="1859534"/>
                    <a:pt x="6537452" y="1196467"/>
                  </a:cubicBezTo>
                  <a:cubicBezTo>
                    <a:pt x="6537452" y="533400"/>
                    <a:pt x="5996559" y="0"/>
                    <a:pt x="5333746" y="0"/>
                  </a:cubicBezTo>
                  <a:close/>
                </a:path>
              </a:pathLst>
            </a:custGeom>
            <a:solidFill>
              <a:srgbClr val="6DF9BE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0236360" y="1293064"/>
            <a:ext cx="4444385" cy="1735169"/>
            <a:chOff x="0" y="0"/>
            <a:chExt cx="6146640" cy="239976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146673" cy="2399792"/>
            </a:xfrm>
            <a:custGeom>
              <a:avLst/>
              <a:gdLst/>
              <a:ahLst/>
              <a:cxnLst/>
              <a:rect l="l" t="t" r="r" b="b"/>
              <a:pathLst>
                <a:path w="6146673" h="2399792">
                  <a:moveTo>
                    <a:pt x="4943221" y="0"/>
                  </a:moveTo>
                  <a:cubicBezTo>
                    <a:pt x="1211072" y="0"/>
                    <a:pt x="1211072" y="0"/>
                    <a:pt x="1211072" y="0"/>
                  </a:cubicBezTo>
                  <a:cubicBezTo>
                    <a:pt x="556006" y="0"/>
                    <a:pt x="15240" y="540893"/>
                    <a:pt x="15240" y="1196086"/>
                  </a:cubicBezTo>
                  <a:cubicBezTo>
                    <a:pt x="15240" y="1409446"/>
                    <a:pt x="68580" y="1607439"/>
                    <a:pt x="167513" y="1782699"/>
                  </a:cubicBezTo>
                  <a:cubicBezTo>
                    <a:pt x="0" y="2262632"/>
                    <a:pt x="0" y="2262632"/>
                    <a:pt x="0" y="2262632"/>
                  </a:cubicBezTo>
                  <a:cubicBezTo>
                    <a:pt x="502666" y="2163572"/>
                    <a:pt x="502666" y="2163572"/>
                    <a:pt x="502666" y="2163572"/>
                  </a:cubicBezTo>
                  <a:cubicBezTo>
                    <a:pt x="700659" y="2308352"/>
                    <a:pt x="951992" y="2399792"/>
                    <a:pt x="1211072" y="2399792"/>
                  </a:cubicBezTo>
                  <a:cubicBezTo>
                    <a:pt x="4943221" y="2399792"/>
                    <a:pt x="4943221" y="2399792"/>
                    <a:pt x="4943221" y="2399792"/>
                  </a:cubicBezTo>
                  <a:cubicBezTo>
                    <a:pt x="5605907" y="2399792"/>
                    <a:pt x="6146673" y="1858899"/>
                    <a:pt x="6146673" y="1196086"/>
                  </a:cubicBezTo>
                  <a:cubicBezTo>
                    <a:pt x="6146673" y="540893"/>
                    <a:pt x="5605907" y="0"/>
                    <a:pt x="4943221" y="0"/>
                  </a:cubicBezTo>
                  <a:close/>
                </a:path>
              </a:pathLst>
            </a:custGeom>
            <a:solidFill>
              <a:srgbClr val="6DF9BE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6769667" y="3251051"/>
            <a:ext cx="3567690" cy="3574458"/>
            <a:chOff x="0" y="0"/>
            <a:chExt cx="4934160" cy="494352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4934204" cy="4943475"/>
            </a:xfrm>
            <a:custGeom>
              <a:avLst/>
              <a:gdLst/>
              <a:ahLst/>
              <a:cxnLst/>
              <a:rect l="l" t="t" r="r" b="b"/>
              <a:pathLst>
                <a:path w="4934204" h="4943475">
                  <a:moveTo>
                    <a:pt x="0" y="2471801"/>
                  </a:moveTo>
                  <a:cubicBezTo>
                    <a:pt x="0" y="1106678"/>
                    <a:pt x="1104519" y="0"/>
                    <a:pt x="2467102" y="0"/>
                  </a:cubicBezTo>
                  <a:cubicBezTo>
                    <a:pt x="3829685" y="0"/>
                    <a:pt x="4934204" y="1106678"/>
                    <a:pt x="4934204" y="2471801"/>
                  </a:cubicBezTo>
                  <a:cubicBezTo>
                    <a:pt x="4934204" y="3836924"/>
                    <a:pt x="3829558" y="4943475"/>
                    <a:pt x="2467102" y="4943475"/>
                  </a:cubicBezTo>
                  <a:cubicBezTo>
                    <a:pt x="1104646" y="4943475"/>
                    <a:pt x="0" y="3836924"/>
                    <a:pt x="0" y="2471801"/>
                  </a:cubicBezTo>
                  <a:close/>
                </a:path>
              </a:pathLst>
            </a:custGeom>
            <a:solidFill>
              <a:srgbClr val="009978"/>
            </a:solidFill>
          </p:spPr>
        </p:sp>
      </p:grpSp>
      <p:grpSp>
        <p:nvGrpSpPr>
          <p:cNvPr id="26" name="Group 26"/>
          <p:cNvGrpSpPr/>
          <p:nvPr/>
        </p:nvGrpSpPr>
        <p:grpSpPr>
          <a:xfrm>
            <a:off x="-2343983" y="7089454"/>
            <a:ext cx="7092705" cy="7092705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94F42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7880553" y="3936980"/>
            <a:ext cx="1218068" cy="1295817"/>
          </a:xfrm>
          <a:custGeom>
            <a:avLst/>
            <a:gdLst/>
            <a:ahLst/>
            <a:cxnLst/>
            <a:rect l="l" t="t" r="r" b="b"/>
            <a:pathLst>
              <a:path w="1218068" h="1295817">
                <a:moveTo>
                  <a:pt x="0" y="0"/>
                </a:moveTo>
                <a:lnTo>
                  <a:pt x="1218068" y="0"/>
                </a:lnTo>
                <a:lnTo>
                  <a:pt x="1218068" y="1295817"/>
                </a:lnTo>
                <a:lnTo>
                  <a:pt x="0" y="12958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927853" y="7748996"/>
            <a:ext cx="6376894" cy="2538004"/>
          </a:xfrm>
          <a:custGeom>
            <a:avLst/>
            <a:gdLst/>
            <a:ahLst/>
            <a:cxnLst/>
            <a:rect l="l" t="t" r="r" b="b"/>
            <a:pathLst>
              <a:path w="6376894" h="2538004">
                <a:moveTo>
                  <a:pt x="0" y="0"/>
                </a:moveTo>
                <a:lnTo>
                  <a:pt x="6376894" y="0"/>
                </a:lnTo>
                <a:lnTo>
                  <a:pt x="6376894" y="2538004"/>
                </a:lnTo>
                <a:lnTo>
                  <a:pt x="0" y="25380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3473525" y="0"/>
            <a:ext cx="4831222" cy="1357573"/>
          </a:xfrm>
          <a:custGeom>
            <a:avLst/>
            <a:gdLst/>
            <a:ahLst/>
            <a:cxnLst/>
            <a:rect l="l" t="t" r="r" b="b"/>
            <a:pathLst>
              <a:path w="4831222" h="1357573">
                <a:moveTo>
                  <a:pt x="0" y="0"/>
                </a:moveTo>
                <a:lnTo>
                  <a:pt x="4831222" y="0"/>
                </a:lnTo>
                <a:lnTo>
                  <a:pt x="4831222" y="1357573"/>
                </a:lnTo>
                <a:lnTo>
                  <a:pt x="0" y="13575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-157820" y="-2316289"/>
            <a:ext cx="6681602" cy="6681602"/>
          </a:xfrm>
          <a:custGeom>
            <a:avLst/>
            <a:gdLst/>
            <a:ahLst/>
            <a:cxnLst/>
            <a:rect l="l" t="t" r="r" b="b"/>
            <a:pathLst>
              <a:path w="6681602" h="6681602">
                <a:moveTo>
                  <a:pt x="0" y="0"/>
                </a:moveTo>
                <a:lnTo>
                  <a:pt x="6681603" y="0"/>
                </a:lnTo>
                <a:lnTo>
                  <a:pt x="6681603" y="6681602"/>
                </a:lnTo>
                <a:lnTo>
                  <a:pt x="0" y="66816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22732" y="-20315"/>
            <a:ext cx="7403226" cy="3235210"/>
          </a:xfrm>
          <a:custGeom>
            <a:avLst/>
            <a:gdLst/>
            <a:ahLst/>
            <a:cxnLst/>
            <a:rect l="l" t="t" r="r" b="b"/>
            <a:pathLst>
              <a:path w="7403226" h="3235210">
                <a:moveTo>
                  <a:pt x="0" y="0"/>
                </a:moveTo>
                <a:lnTo>
                  <a:pt x="7403226" y="0"/>
                </a:lnTo>
                <a:lnTo>
                  <a:pt x="7403226" y="3235209"/>
                </a:lnTo>
                <a:lnTo>
                  <a:pt x="0" y="32352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34" name="TextBox 34"/>
          <p:cNvSpPr txBox="1"/>
          <p:nvPr/>
        </p:nvSpPr>
        <p:spPr>
          <a:xfrm>
            <a:off x="2105499" y="4583774"/>
            <a:ext cx="4562183" cy="2216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920"/>
              </a:lnSpc>
              <a:spcBef>
                <a:spcPct val="0"/>
              </a:spcBef>
            </a:pPr>
            <a:r>
              <a:rPr lang="en-US" sz="2116" spc="207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102708" y="3529929"/>
            <a:ext cx="4564974" cy="981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22"/>
              </a:lnSpc>
              <a:spcBef>
                <a:spcPct val="0"/>
              </a:spcBef>
            </a:pPr>
            <a:r>
              <a:rPr lang="en-US" sz="5813" u="none" spc="569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Concurso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595717" y="5350332"/>
            <a:ext cx="1787740" cy="384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1"/>
              </a:lnSpc>
              <a:spcBef>
                <a:spcPct val="0"/>
              </a:spcBef>
            </a:pPr>
            <a:r>
              <a:rPr lang="en-US" sz="2276" spc="223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927853" y="1769290"/>
            <a:ext cx="2676691" cy="1321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02"/>
              </a:lnSpc>
            </a:pPr>
            <a:r>
              <a:rPr lang="en-US" sz="3842" b="1" spc="38">
                <a:solidFill>
                  <a:srgbClr val="231F20"/>
                </a:solidFill>
                <a:latin typeface="TT Drugs Bold"/>
                <a:ea typeface="TT Drugs Bold"/>
                <a:cs typeface="TT Drugs Bold"/>
                <a:sym typeface="TT Drugs Bold"/>
              </a:rPr>
              <a:t>Ensigna</a:t>
            </a:r>
          </a:p>
          <a:p>
            <a:pPr marL="0" lvl="0" indent="0" algn="l">
              <a:lnSpc>
                <a:spcPts val="5302"/>
              </a:lnSpc>
              <a:spcBef>
                <a:spcPct val="0"/>
              </a:spcBef>
            </a:pPr>
            <a:endParaRPr lang="en-US" sz="3842" b="1" spc="38">
              <a:solidFill>
                <a:srgbClr val="231F20"/>
              </a:solidFill>
              <a:latin typeface="TT Drugs Bold"/>
              <a:ea typeface="TT Drugs Bold"/>
              <a:cs typeface="TT Drugs Bold"/>
              <a:sym typeface="TT Drug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3266199" y="4672887"/>
            <a:ext cx="2676691" cy="655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02"/>
              </a:lnSpc>
              <a:spcBef>
                <a:spcPct val="0"/>
              </a:spcBef>
            </a:pPr>
            <a:r>
              <a:rPr lang="en-US" sz="3842" b="1" spc="38">
                <a:solidFill>
                  <a:srgbClr val="231F20"/>
                </a:solidFill>
                <a:latin typeface="TT Drugs Bold"/>
                <a:ea typeface="TT Drugs Bold"/>
                <a:cs typeface="TT Drugs Bold"/>
                <a:sym typeface="TT Drugs Bold"/>
              </a:rPr>
              <a:t>Borcelle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927853" y="7229970"/>
            <a:ext cx="2387019" cy="1321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02"/>
              </a:lnSpc>
              <a:spcBef>
                <a:spcPct val="0"/>
              </a:spcBef>
            </a:pPr>
            <a:r>
              <a:rPr lang="en-US" sz="3842" b="1" spc="38">
                <a:solidFill>
                  <a:srgbClr val="231F20"/>
                </a:solidFill>
                <a:latin typeface="TT Drugs Bold"/>
                <a:ea typeface="TT Drugs Bold"/>
                <a:cs typeface="TT Drugs Bold"/>
                <a:sym typeface="TT Drugs Bold"/>
              </a:rPr>
              <a:t>Estudio Shonos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9210" y="1845096"/>
            <a:ext cx="6596808" cy="6596808"/>
          </a:xfrm>
          <a:custGeom>
            <a:avLst/>
            <a:gdLst/>
            <a:ahLst/>
            <a:cxnLst/>
            <a:rect l="l" t="t" r="r" b="b"/>
            <a:pathLst>
              <a:path w="6596808" h="6596808">
                <a:moveTo>
                  <a:pt x="0" y="0"/>
                </a:moveTo>
                <a:lnTo>
                  <a:pt x="6596809" y="0"/>
                </a:lnTo>
                <a:lnTo>
                  <a:pt x="6596809" y="6596808"/>
                </a:lnTo>
                <a:lnTo>
                  <a:pt x="0" y="6596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324982" y="2857886"/>
            <a:ext cx="3559553" cy="1779777"/>
            <a:chOff x="0" y="0"/>
            <a:chExt cx="812800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09600" y="406400"/>
                  </a:lnTo>
                  <a:lnTo>
                    <a:pt x="812800" y="2032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6DF9BE"/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985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864981" y="4852304"/>
            <a:ext cx="3559553" cy="1779777"/>
            <a:chOff x="0" y="0"/>
            <a:chExt cx="812800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09600" y="406400"/>
                  </a:lnTo>
                  <a:lnTo>
                    <a:pt x="812800" y="2032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6DF9BE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6985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77172" y="6845494"/>
            <a:ext cx="3559553" cy="1779777"/>
            <a:chOff x="0" y="0"/>
            <a:chExt cx="81280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609600" y="0"/>
                  </a:moveTo>
                  <a:lnTo>
                    <a:pt x="0" y="0"/>
                  </a:lnTo>
                  <a:lnTo>
                    <a:pt x="0" y="406400"/>
                  </a:lnTo>
                  <a:lnTo>
                    <a:pt x="609600" y="406400"/>
                  </a:lnTo>
                  <a:lnTo>
                    <a:pt x="812800" y="203200"/>
                  </a:lnTo>
                  <a:lnTo>
                    <a:pt x="609600" y="0"/>
                  </a:lnTo>
                  <a:close/>
                </a:path>
              </a:pathLst>
            </a:custGeom>
            <a:solidFill>
              <a:srgbClr val="6DF9BE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698500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89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207833" y="5529866"/>
            <a:ext cx="1388073" cy="1468155"/>
          </a:xfrm>
          <a:custGeom>
            <a:avLst/>
            <a:gdLst/>
            <a:ahLst/>
            <a:cxnLst/>
            <a:rect l="l" t="t" r="r" b="b"/>
            <a:pathLst>
              <a:path w="1388073" h="1468155">
                <a:moveTo>
                  <a:pt x="0" y="0"/>
                </a:moveTo>
                <a:lnTo>
                  <a:pt x="1388074" y="0"/>
                </a:lnTo>
                <a:lnTo>
                  <a:pt x="1388074" y="1468155"/>
                </a:lnTo>
                <a:lnTo>
                  <a:pt x="0" y="14681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105187" y="5342703"/>
            <a:ext cx="1308794" cy="1502791"/>
          </a:xfrm>
          <a:custGeom>
            <a:avLst/>
            <a:gdLst/>
            <a:ahLst/>
            <a:cxnLst/>
            <a:rect l="l" t="t" r="r" b="b"/>
            <a:pathLst>
              <a:path w="1308794" h="1502791">
                <a:moveTo>
                  <a:pt x="0" y="0"/>
                </a:moveTo>
                <a:lnTo>
                  <a:pt x="1308794" y="0"/>
                </a:lnTo>
                <a:lnTo>
                  <a:pt x="1308794" y="1502791"/>
                </a:lnTo>
                <a:lnTo>
                  <a:pt x="0" y="15027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185554" y="2353542"/>
            <a:ext cx="1444121" cy="1394233"/>
          </a:xfrm>
          <a:custGeom>
            <a:avLst/>
            <a:gdLst/>
            <a:ahLst/>
            <a:cxnLst/>
            <a:rect l="l" t="t" r="r" b="b"/>
            <a:pathLst>
              <a:path w="1444121" h="1394233">
                <a:moveTo>
                  <a:pt x="0" y="0"/>
                </a:moveTo>
                <a:lnTo>
                  <a:pt x="1444121" y="0"/>
                </a:lnTo>
                <a:lnTo>
                  <a:pt x="1444121" y="1394233"/>
                </a:lnTo>
                <a:lnTo>
                  <a:pt x="0" y="13942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186339" y="3187702"/>
            <a:ext cx="3671020" cy="3904630"/>
          </a:xfrm>
          <a:custGeom>
            <a:avLst/>
            <a:gdLst/>
            <a:ahLst/>
            <a:cxnLst/>
            <a:rect l="l" t="t" r="r" b="b"/>
            <a:pathLst>
              <a:path w="3671020" h="3904630">
                <a:moveTo>
                  <a:pt x="0" y="0"/>
                </a:moveTo>
                <a:lnTo>
                  <a:pt x="3671019" y="0"/>
                </a:lnTo>
                <a:lnTo>
                  <a:pt x="3671019" y="3904630"/>
                </a:lnTo>
                <a:lnTo>
                  <a:pt x="0" y="390463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994072" y="1387825"/>
            <a:ext cx="7585493" cy="828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99"/>
              </a:lnSpc>
              <a:spcBef>
                <a:spcPct val="0"/>
              </a:spcBef>
            </a:pPr>
            <a:r>
              <a:rPr lang="en-US" sz="4927" spc="48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Misión del proyecto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602301" y="3398954"/>
            <a:ext cx="5235199" cy="1022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602301" y="2939545"/>
            <a:ext cx="5497905" cy="38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0"/>
              </a:lnSpc>
              <a:spcBef>
                <a:spcPct val="0"/>
              </a:spcBef>
            </a:pPr>
            <a:r>
              <a:rPr lang="en-US" sz="2297" b="1" spc="39">
                <a:solidFill>
                  <a:srgbClr val="231F20"/>
                </a:solidFill>
                <a:latin typeface="TT Drugs Bold"/>
                <a:ea typeface="TT Drugs Bold"/>
                <a:cs typeface="TT Drugs Bold"/>
                <a:sym typeface="TT Drugs Bold"/>
              </a:rPr>
              <a:t>Desarrollo e innovación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37233" y="3340728"/>
            <a:ext cx="965372" cy="73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36"/>
              </a:lnSpc>
              <a:spcBef>
                <a:spcPct val="0"/>
              </a:spcBef>
            </a:pPr>
            <a:r>
              <a:rPr lang="en-US" sz="4374" b="1" spc="74">
                <a:solidFill>
                  <a:srgbClr val="FFFFFF"/>
                </a:solidFill>
                <a:latin typeface="TT Drugs Bold"/>
                <a:ea typeface="TT Drugs Bold"/>
                <a:cs typeface="TT Drugs Bold"/>
                <a:sym typeface="TT Drugs Bold"/>
              </a:rPr>
              <a:t>01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5335145"/>
            <a:ext cx="965372" cy="73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36"/>
              </a:lnSpc>
              <a:spcBef>
                <a:spcPct val="0"/>
              </a:spcBef>
            </a:pPr>
            <a:r>
              <a:rPr lang="en-US" sz="4374" b="1" spc="74">
                <a:solidFill>
                  <a:srgbClr val="FFFFFF"/>
                </a:solidFill>
                <a:latin typeface="TT Drugs Bold"/>
                <a:ea typeface="TT Drugs Bold"/>
                <a:cs typeface="TT Drugs Bold"/>
                <a:sym typeface="TT Drugs Bold"/>
              </a:rPr>
              <a:t>02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36930" y="7328335"/>
            <a:ext cx="965372" cy="73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36"/>
              </a:lnSpc>
              <a:spcBef>
                <a:spcPct val="0"/>
              </a:spcBef>
            </a:pPr>
            <a:r>
              <a:rPr lang="en-US" sz="4374" b="1" spc="74">
                <a:solidFill>
                  <a:srgbClr val="FFFFFF"/>
                </a:solidFill>
                <a:latin typeface="TT Drugs Bold"/>
                <a:ea typeface="TT Drugs Bold"/>
                <a:cs typeface="TT Drugs Bold"/>
                <a:sym typeface="TT Drugs Bold"/>
              </a:rPr>
              <a:t>03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883202" y="5332879"/>
            <a:ext cx="5235199" cy="1022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83202" y="4873470"/>
            <a:ext cx="5497905" cy="38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0"/>
              </a:lnSpc>
              <a:spcBef>
                <a:spcPct val="0"/>
              </a:spcBef>
            </a:pPr>
            <a:r>
              <a:rPr lang="en-US" sz="2297" b="1" spc="39">
                <a:solidFill>
                  <a:srgbClr val="231F20"/>
                </a:solidFill>
                <a:latin typeface="TT Drugs Bold"/>
                <a:ea typeface="TT Drugs Bold"/>
                <a:cs typeface="TT Drugs Bold"/>
                <a:sym typeface="TT Drugs Bold"/>
              </a:rPr>
              <a:t>Expansión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501417" y="7419330"/>
            <a:ext cx="5235199" cy="1022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4"/>
              </a:lnSpc>
              <a:spcBef>
                <a:spcPct val="0"/>
              </a:spcBef>
            </a:pPr>
            <a:r>
              <a:rPr lang="en-US" sz="1517" spc="14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501417" y="6959921"/>
            <a:ext cx="5497905" cy="3856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0"/>
              </a:lnSpc>
              <a:spcBef>
                <a:spcPct val="0"/>
              </a:spcBef>
            </a:pPr>
            <a:r>
              <a:rPr lang="en-US" sz="2297" b="1" spc="39">
                <a:solidFill>
                  <a:srgbClr val="231F20"/>
                </a:solidFill>
                <a:latin typeface="TT Drugs Bold"/>
                <a:ea typeface="TT Drugs Bold"/>
                <a:cs typeface="TT Drugs Bold"/>
                <a:sym typeface="TT Drugs Bold"/>
              </a:rPr>
              <a:t>Nuevos mercados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80162" y="718801"/>
            <a:ext cx="12730488" cy="8323202"/>
            <a:chOff x="0" y="0"/>
            <a:chExt cx="932394" cy="60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2394" cy="609600"/>
            </a:xfrm>
            <a:custGeom>
              <a:avLst/>
              <a:gdLst/>
              <a:ahLst/>
              <a:cxnLst/>
              <a:rect l="l" t="t" r="r" b="b"/>
              <a:pathLst>
                <a:path w="932394" h="609600">
                  <a:moveTo>
                    <a:pt x="203200" y="0"/>
                  </a:moveTo>
                  <a:lnTo>
                    <a:pt x="932394" y="0"/>
                  </a:lnTo>
                  <a:lnTo>
                    <a:pt x="729194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997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19050"/>
              <a:ext cx="729194" cy="628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167653" y="7594521"/>
            <a:ext cx="8900620" cy="1836964"/>
            <a:chOff x="0" y="0"/>
            <a:chExt cx="2643296" cy="54553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43296" cy="545539"/>
            </a:xfrm>
            <a:custGeom>
              <a:avLst/>
              <a:gdLst/>
              <a:ahLst/>
              <a:cxnLst/>
              <a:rect l="l" t="t" r="r" b="b"/>
              <a:pathLst>
                <a:path w="2643296" h="545539">
                  <a:moveTo>
                    <a:pt x="203200" y="0"/>
                  </a:moveTo>
                  <a:lnTo>
                    <a:pt x="2643296" y="0"/>
                  </a:lnTo>
                  <a:lnTo>
                    <a:pt x="2440096" y="545539"/>
                  </a:lnTo>
                  <a:lnTo>
                    <a:pt x="0" y="54553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BE4B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01600" y="-19050"/>
              <a:ext cx="2440096" cy="564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186492" y="2785644"/>
            <a:ext cx="5388368" cy="3093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227"/>
              </a:lnSpc>
              <a:spcBef>
                <a:spcPct val="0"/>
              </a:spcBef>
            </a:pPr>
            <a:r>
              <a:rPr lang="en-US" sz="18281" b="1">
                <a:solidFill>
                  <a:srgbClr val="FFFFFF"/>
                </a:solidFill>
                <a:latin typeface="TT Drugs Bold"/>
                <a:ea typeface="TT Drugs Bold"/>
                <a:cs typeface="TT Drugs Bold"/>
                <a:sym typeface="TT Drugs Bold"/>
              </a:rPr>
              <a:t>80%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95998" y="7923156"/>
            <a:ext cx="6806745" cy="1066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635"/>
              </a:lnSpc>
              <a:spcBef>
                <a:spcPct val="0"/>
              </a:spcBef>
            </a:pPr>
            <a:r>
              <a:rPr lang="en-US" sz="6257" i="1">
                <a:solidFill>
                  <a:srgbClr val="FFFFFF"/>
                </a:solidFill>
                <a:latin typeface="TT Drugs Italics"/>
                <a:ea typeface="TT Drugs Italics"/>
                <a:cs typeface="TT Drugs Italics"/>
                <a:sym typeface="TT Drugs Italics"/>
              </a:rPr>
              <a:t>RUNIN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23521" y="2268063"/>
            <a:ext cx="5017505" cy="1814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81"/>
              </a:lnSpc>
              <a:spcBef>
                <a:spcPct val="0"/>
              </a:spcBef>
            </a:pPr>
            <a:r>
              <a:rPr lang="en-US" sz="5276" b="1">
                <a:solidFill>
                  <a:srgbClr val="009978"/>
                </a:solidFill>
                <a:latin typeface="TT Drugs Bold"/>
                <a:ea typeface="TT Drugs Bold"/>
                <a:cs typeface="TT Drugs Bold"/>
                <a:sym typeface="TT Drugs Bold"/>
              </a:rPr>
              <a:t>Estadísticas del proyecto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23521" y="4247783"/>
            <a:ext cx="3652323" cy="2521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35"/>
              </a:lnSpc>
              <a:spcBef>
                <a:spcPct val="0"/>
              </a:spcBef>
            </a:pPr>
            <a:r>
              <a:rPr lang="en-US" sz="2127" spc="20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Lorem ipsum dolor sit amet, consectetur adipiscing elit. Duis vulputate nulla at ante rhoncus, vel efficitur felis condimentum. Proin odio odio.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8906504" y="-1468331"/>
            <a:ext cx="11097603" cy="8323202"/>
            <a:chOff x="0" y="0"/>
            <a:chExt cx="812800" cy="6096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609600"/>
            </a:xfrm>
            <a:custGeom>
              <a:avLst/>
              <a:gdLst/>
              <a:ahLst/>
              <a:cxnLst/>
              <a:rect l="l" t="t" r="r" b="b"/>
              <a:pathLst>
                <a:path w="812800" h="609600">
                  <a:moveTo>
                    <a:pt x="203200" y="0"/>
                  </a:moveTo>
                  <a:lnTo>
                    <a:pt x="812800" y="0"/>
                  </a:lnTo>
                  <a:lnTo>
                    <a:pt x="609600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94F42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01600" y="-19050"/>
              <a:ext cx="609600" cy="628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751501" y="3643259"/>
            <a:ext cx="1503002" cy="1836964"/>
            <a:chOff x="0" y="0"/>
            <a:chExt cx="446360" cy="5455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46360" cy="545539"/>
            </a:xfrm>
            <a:custGeom>
              <a:avLst/>
              <a:gdLst/>
              <a:ahLst/>
              <a:cxnLst/>
              <a:rect l="l" t="t" r="r" b="b"/>
              <a:pathLst>
                <a:path w="446360" h="545539">
                  <a:moveTo>
                    <a:pt x="203200" y="0"/>
                  </a:moveTo>
                  <a:lnTo>
                    <a:pt x="446360" y="0"/>
                  </a:lnTo>
                  <a:lnTo>
                    <a:pt x="243160" y="545539"/>
                  </a:lnTo>
                  <a:lnTo>
                    <a:pt x="0" y="54553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8BE4BF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01600" y="-19050"/>
              <a:ext cx="243160" cy="564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3152" y="5706597"/>
            <a:ext cx="4840085" cy="15326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3343553"/>
            <a:chOff x="0" y="0"/>
            <a:chExt cx="4880466" cy="892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80466" cy="892284"/>
            </a:xfrm>
            <a:custGeom>
              <a:avLst/>
              <a:gdLst/>
              <a:ahLst/>
              <a:cxnLst/>
              <a:rect l="l" t="t" r="r" b="b"/>
              <a:pathLst>
                <a:path w="4880466" h="892284">
                  <a:moveTo>
                    <a:pt x="1693" y="0"/>
                  </a:moveTo>
                  <a:lnTo>
                    <a:pt x="4878773" y="0"/>
                  </a:lnTo>
                  <a:cubicBezTo>
                    <a:pt x="4879222" y="0"/>
                    <a:pt x="4879653" y="178"/>
                    <a:pt x="4879970" y="496"/>
                  </a:cubicBezTo>
                  <a:cubicBezTo>
                    <a:pt x="4880288" y="814"/>
                    <a:pt x="4880466" y="1244"/>
                    <a:pt x="4880466" y="1693"/>
                  </a:cubicBezTo>
                  <a:lnTo>
                    <a:pt x="4880466" y="890591"/>
                  </a:lnTo>
                  <a:cubicBezTo>
                    <a:pt x="4880466" y="891040"/>
                    <a:pt x="4880288" y="891471"/>
                    <a:pt x="4879970" y="891788"/>
                  </a:cubicBezTo>
                  <a:cubicBezTo>
                    <a:pt x="4879653" y="892106"/>
                    <a:pt x="4879222" y="892284"/>
                    <a:pt x="4878773" y="892284"/>
                  </a:cubicBezTo>
                  <a:lnTo>
                    <a:pt x="1693" y="892284"/>
                  </a:lnTo>
                  <a:cubicBezTo>
                    <a:pt x="1244" y="892284"/>
                    <a:pt x="814" y="892106"/>
                    <a:pt x="496" y="891788"/>
                  </a:cubicBezTo>
                  <a:cubicBezTo>
                    <a:pt x="178" y="891471"/>
                    <a:pt x="0" y="891040"/>
                    <a:pt x="0" y="890591"/>
                  </a:cubicBezTo>
                  <a:lnTo>
                    <a:pt x="0" y="1693"/>
                  </a:lnTo>
                  <a:cubicBezTo>
                    <a:pt x="0" y="1244"/>
                    <a:pt x="178" y="814"/>
                    <a:pt x="496" y="496"/>
                  </a:cubicBezTo>
                  <a:cubicBezTo>
                    <a:pt x="814" y="178"/>
                    <a:pt x="1244" y="0"/>
                    <a:pt x="1693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880466" cy="91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406606" y="4075488"/>
            <a:ext cx="4221454" cy="725042"/>
            <a:chOff x="0" y="0"/>
            <a:chExt cx="1157513" cy="19880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57513" cy="198805"/>
            </a:xfrm>
            <a:custGeom>
              <a:avLst/>
              <a:gdLst/>
              <a:ahLst/>
              <a:cxnLst/>
              <a:rect l="l" t="t" r="r" b="b"/>
              <a:pathLst>
                <a:path w="1157513" h="198805">
                  <a:moveTo>
                    <a:pt x="7336" y="0"/>
                  </a:moveTo>
                  <a:lnTo>
                    <a:pt x="1150177" y="0"/>
                  </a:lnTo>
                  <a:cubicBezTo>
                    <a:pt x="1152123" y="0"/>
                    <a:pt x="1153989" y="773"/>
                    <a:pt x="1155365" y="2149"/>
                  </a:cubicBezTo>
                  <a:cubicBezTo>
                    <a:pt x="1156740" y="3524"/>
                    <a:pt x="1157513" y="5390"/>
                    <a:pt x="1157513" y="7336"/>
                  </a:cubicBezTo>
                  <a:lnTo>
                    <a:pt x="1157513" y="191469"/>
                  </a:lnTo>
                  <a:cubicBezTo>
                    <a:pt x="1157513" y="195521"/>
                    <a:pt x="1154229" y="198805"/>
                    <a:pt x="1150177" y="198805"/>
                  </a:cubicBezTo>
                  <a:lnTo>
                    <a:pt x="7336" y="198805"/>
                  </a:lnTo>
                  <a:cubicBezTo>
                    <a:pt x="5390" y="198805"/>
                    <a:pt x="3524" y="198032"/>
                    <a:pt x="2149" y="196656"/>
                  </a:cubicBezTo>
                  <a:cubicBezTo>
                    <a:pt x="773" y="195281"/>
                    <a:pt x="0" y="193415"/>
                    <a:pt x="0" y="191469"/>
                  </a:cubicBezTo>
                  <a:lnTo>
                    <a:pt x="0" y="7336"/>
                  </a:lnTo>
                  <a:cubicBezTo>
                    <a:pt x="0" y="5390"/>
                    <a:pt x="773" y="3524"/>
                    <a:pt x="2149" y="2149"/>
                  </a:cubicBezTo>
                  <a:cubicBezTo>
                    <a:pt x="3524" y="773"/>
                    <a:pt x="5390" y="0"/>
                    <a:pt x="7336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157513" cy="217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TT Drugs"/>
                  <a:ea typeface="TT Drugs"/>
                  <a:cs typeface="TT Drugs"/>
                  <a:sym typeface="TT Drugs"/>
                </a:rPr>
                <a:t>Partes interesadas externas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09034" y="4075488"/>
            <a:ext cx="4173101" cy="725042"/>
            <a:chOff x="0" y="0"/>
            <a:chExt cx="1144255" cy="19880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4255" cy="198805"/>
            </a:xfrm>
            <a:custGeom>
              <a:avLst/>
              <a:gdLst/>
              <a:ahLst/>
              <a:cxnLst/>
              <a:rect l="l" t="t" r="r" b="b"/>
              <a:pathLst>
                <a:path w="1144255" h="198805">
                  <a:moveTo>
                    <a:pt x="7421" y="0"/>
                  </a:moveTo>
                  <a:lnTo>
                    <a:pt x="1136834" y="0"/>
                  </a:lnTo>
                  <a:cubicBezTo>
                    <a:pt x="1138802" y="0"/>
                    <a:pt x="1140690" y="782"/>
                    <a:pt x="1142082" y="2173"/>
                  </a:cubicBezTo>
                  <a:cubicBezTo>
                    <a:pt x="1143473" y="3565"/>
                    <a:pt x="1144255" y="5453"/>
                    <a:pt x="1144255" y="7421"/>
                  </a:cubicBezTo>
                  <a:lnTo>
                    <a:pt x="1144255" y="191384"/>
                  </a:lnTo>
                  <a:cubicBezTo>
                    <a:pt x="1144255" y="195483"/>
                    <a:pt x="1140933" y="198805"/>
                    <a:pt x="1136834" y="198805"/>
                  </a:cubicBezTo>
                  <a:lnTo>
                    <a:pt x="7421" y="198805"/>
                  </a:lnTo>
                  <a:cubicBezTo>
                    <a:pt x="5453" y="198805"/>
                    <a:pt x="3565" y="198023"/>
                    <a:pt x="2173" y="196631"/>
                  </a:cubicBezTo>
                  <a:cubicBezTo>
                    <a:pt x="782" y="195240"/>
                    <a:pt x="0" y="193352"/>
                    <a:pt x="0" y="191384"/>
                  </a:cubicBezTo>
                  <a:lnTo>
                    <a:pt x="0" y="7421"/>
                  </a:lnTo>
                  <a:cubicBezTo>
                    <a:pt x="0" y="5453"/>
                    <a:pt x="782" y="3565"/>
                    <a:pt x="2173" y="2173"/>
                  </a:cubicBezTo>
                  <a:cubicBezTo>
                    <a:pt x="3565" y="782"/>
                    <a:pt x="5453" y="0"/>
                    <a:pt x="7421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144255" cy="217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TT Drugs"/>
                  <a:ea typeface="TT Drugs"/>
                  <a:cs typeface="TT Drugs"/>
                  <a:sym typeface="TT Drugs"/>
                </a:rPr>
                <a:t>Parte interesada prioritaria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973605" y="4075488"/>
            <a:ext cx="4252026" cy="725042"/>
            <a:chOff x="0" y="0"/>
            <a:chExt cx="1165896" cy="1988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5896" cy="198805"/>
            </a:xfrm>
            <a:custGeom>
              <a:avLst/>
              <a:gdLst/>
              <a:ahLst/>
              <a:cxnLst/>
              <a:rect l="l" t="t" r="r" b="b"/>
              <a:pathLst>
                <a:path w="1165896" h="198805">
                  <a:moveTo>
                    <a:pt x="7283" y="0"/>
                  </a:moveTo>
                  <a:lnTo>
                    <a:pt x="1158613" y="0"/>
                  </a:lnTo>
                  <a:cubicBezTo>
                    <a:pt x="1160545" y="0"/>
                    <a:pt x="1162397" y="767"/>
                    <a:pt x="1163763" y="2133"/>
                  </a:cubicBezTo>
                  <a:cubicBezTo>
                    <a:pt x="1165129" y="3499"/>
                    <a:pt x="1165896" y="5351"/>
                    <a:pt x="1165896" y="7283"/>
                  </a:cubicBezTo>
                  <a:lnTo>
                    <a:pt x="1165896" y="191522"/>
                  </a:lnTo>
                  <a:cubicBezTo>
                    <a:pt x="1165896" y="193454"/>
                    <a:pt x="1165129" y="195306"/>
                    <a:pt x="1163763" y="196672"/>
                  </a:cubicBezTo>
                  <a:cubicBezTo>
                    <a:pt x="1162397" y="198038"/>
                    <a:pt x="1160545" y="198805"/>
                    <a:pt x="1158613" y="198805"/>
                  </a:cubicBezTo>
                  <a:lnTo>
                    <a:pt x="7283" y="198805"/>
                  </a:lnTo>
                  <a:cubicBezTo>
                    <a:pt x="5351" y="198805"/>
                    <a:pt x="3499" y="198038"/>
                    <a:pt x="2133" y="196672"/>
                  </a:cubicBezTo>
                  <a:cubicBezTo>
                    <a:pt x="767" y="195306"/>
                    <a:pt x="0" y="193454"/>
                    <a:pt x="0" y="191522"/>
                  </a:cubicBezTo>
                  <a:lnTo>
                    <a:pt x="0" y="7283"/>
                  </a:lnTo>
                  <a:cubicBezTo>
                    <a:pt x="0" y="5351"/>
                    <a:pt x="767" y="3499"/>
                    <a:pt x="2133" y="2133"/>
                  </a:cubicBezTo>
                  <a:cubicBezTo>
                    <a:pt x="3499" y="767"/>
                    <a:pt x="5351" y="0"/>
                    <a:pt x="7283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165896" cy="217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TT Drugs"/>
                  <a:ea typeface="TT Drugs"/>
                  <a:cs typeface="TT Drugs"/>
                  <a:sym typeface="TT Drugs"/>
                </a:rPr>
                <a:t>Partes interesadas internas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4168815" y="-771247"/>
            <a:ext cx="3980134" cy="4114800"/>
          </a:xfrm>
          <a:custGeom>
            <a:avLst/>
            <a:gdLst/>
            <a:ahLst/>
            <a:cxnLst/>
            <a:rect l="l" t="t" r="r" b="b"/>
            <a:pathLst>
              <a:path w="3980134" h="4114800">
                <a:moveTo>
                  <a:pt x="0" y="0"/>
                </a:moveTo>
                <a:lnTo>
                  <a:pt x="3980134" y="0"/>
                </a:lnTo>
                <a:lnTo>
                  <a:pt x="39801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365559" y="1266636"/>
            <a:ext cx="7532838" cy="1074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710"/>
              </a:lnSpc>
              <a:spcBef>
                <a:spcPct val="0"/>
              </a:spcBef>
            </a:pPr>
            <a:r>
              <a:rPr lang="en-US" sz="6312" spc="618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Resultados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65559" y="2303488"/>
            <a:ext cx="7532838" cy="74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166" u="none" spc="212">
                <a:solidFill>
                  <a:srgbClr val="231F20"/>
                </a:solidFill>
                <a:latin typeface="TT Drugs"/>
                <a:ea typeface="TT Drugs"/>
                <a:cs typeface="TT Drugs"/>
                <a:sym typeface="TT Drugs"/>
              </a:rPr>
              <a:t>Identifique a las partes interesadas importantes relacionadas con el proyecto.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973605" y="5081652"/>
            <a:ext cx="4252026" cy="1167002"/>
            <a:chOff x="0" y="0"/>
            <a:chExt cx="1165896" cy="31998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65896" cy="319989"/>
            </a:xfrm>
            <a:custGeom>
              <a:avLst/>
              <a:gdLst/>
              <a:ahLst/>
              <a:cxnLst/>
              <a:rect l="l" t="t" r="r" b="b"/>
              <a:pathLst>
                <a:path w="1165896" h="319989">
                  <a:moveTo>
                    <a:pt x="7283" y="0"/>
                  </a:moveTo>
                  <a:lnTo>
                    <a:pt x="1158613" y="0"/>
                  </a:lnTo>
                  <a:cubicBezTo>
                    <a:pt x="1160545" y="0"/>
                    <a:pt x="1162397" y="767"/>
                    <a:pt x="1163763" y="2133"/>
                  </a:cubicBezTo>
                  <a:cubicBezTo>
                    <a:pt x="1165129" y="3499"/>
                    <a:pt x="1165896" y="5351"/>
                    <a:pt x="1165896" y="7283"/>
                  </a:cubicBezTo>
                  <a:lnTo>
                    <a:pt x="1165896" y="312706"/>
                  </a:lnTo>
                  <a:cubicBezTo>
                    <a:pt x="1165896" y="314638"/>
                    <a:pt x="1165129" y="316490"/>
                    <a:pt x="1163763" y="317856"/>
                  </a:cubicBezTo>
                  <a:cubicBezTo>
                    <a:pt x="1162397" y="319222"/>
                    <a:pt x="1160545" y="319989"/>
                    <a:pt x="1158613" y="319989"/>
                  </a:cubicBezTo>
                  <a:lnTo>
                    <a:pt x="7283" y="319989"/>
                  </a:lnTo>
                  <a:cubicBezTo>
                    <a:pt x="5351" y="319989"/>
                    <a:pt x="3499" y="319222"/>
                    <a:pt x="2133" y="317856"/>
                  </a:cubicBezTo>
                  <a:cubicBezTo>
                    <a:pt x="767" y="316490"/>
                    <a:pt x="0" y="314638"/>
                    <a:pt x="0" y="312706"/>
                  </a:cubicBezTo>
                  <a:lnTo>
                    <a:pt x="0" y="7283"/>
                  </a:lnTo>
                  <a:cubicBezTo>
                    <a:pt x="0" y="5351"/>
                    <a:pt x="767" y="3499"/>
                    <a:pt x="2133" y="2133"/>
                  </a:cubicBezTo>
                  <a:cubicBezTo>
                    <a:pt x="3499" y="767"/>
                    <a:pt x="5351" y="0"/>
                    <a:pt x="7283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1165896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5865" y="5051298"/>
            <a:ext cx="2488957" cy="1227709"/>
            <a:chOff x="0" y="0"/>
            <a:chExt cx="682467" cy="33663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82467" cy="336635"/>
            </a:xfrm>
            <a:custGeom>
              <a:avLst/>
              <a:gdLst/>
              <a:ahLst/>
              <a:cxnLst/>
              <a:rect l="l" t="t" r="r" b="b"/>
              <a:pathLst>
                <a:path w="682467" h="336635">
                  <a:moveTo>
                    <a:pt x="12442" y="0"/>
                  </a:moveTo>
                  <a:lnTo>
                    <a:pt x="670025" y="0"/>
                  </a:lnTo>
                  <a:cubicBezTo>
                    <a:pt x="676896" y="0"/>
                    <a:pt x="682467" y="5570"/>
                    <a:pt x="682467" y="12442"/>
                  </a:cubicBezTo>
                  <a:lnTo>
                    <a:pt x="682467" y="324193"/>
                  </a:lnTo>
                  <a:cubicBezTo>
                    <a:pt x="682467" y="327493"/>
                    <a:pt x="681156" y="330658"/>
                    <a:pt x="678822" y="332991"/>
                  </a:cubicBezTo>
                  <a:cubicBezTo>
                    <a:pt x="676489" y="335324"/>
                    <a:pt x="673324" y="336635"/>
                    <a:pt x="670025" y="336635"/>
                  </a:cubicBezTo>
                  <a:lnTo>
                    <a:pt x="12442" y="336635"/>
                  </a:lnTo>
                  <a:cubicBezTo>
                    <a:pt x="5570" y="336635"/>
                    <a:pt x="0" y="331065"/>
                    <a:pt x="0" y="324193"/>
                  </a:cubicBezTo>
                  <a:lnTo>
                    <a:pt x="0" y="12442"/>
                  </a:lnTo>
                  <a:cubicBezTo>
                    <a:pt x="0" y="5570"/>
                    <a:pt x="5570" y="0"/>
                    <a:pt x="12442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682467" cy="355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TT Drugs"/>
                  <a:ea typeface="TT Drugs"/>
                  <a:cs typeface="TT Drugs"/>
                  <a:sym typeface="TT Drugs"/>
                </a:rPr>
                <a:t>Nombre de las partes interesadas 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973605" y="6557011"/>
            <a:ext cx="4252026" cy="1167002"/>
            <a:chOff x="0" y="0"/>
            <a:chExt cx="1165896" cy="31998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65896" cy="319989"/>
            </a:xfrm>
            <a:custGeom>
              <a:avLst/>
              <a:gdLst/>
              <a:ahLst/>
              <a:cxnLst/>
              <a:rect l="l" t="t" r="r" b="b"/>
              <a:pathLst>
                <a:path w="1165896" h="319989">
                  <a:moveTo>
                    <a:pt x="7283" y="0"/>
                  </a:moveTo>
                  <a:lnTo>
                    <a:pt x="1158613" y="0"/>
                  </a:lnTo>
                  <a:cubicBezTo>
                    <a:pt x="1160545" y="0"/>
                    <a:pt x="1162397" y="767"/>
                    <a:pt x="1163763" y="2133"/>
                  </a:cubicBezTo>
                  <a:cubicBezTo>
                    <a:pt x="1165129" y="3499"/>
                    <a:pt x="1165896" y="5351"/>
                    <a:pt x="1165896" y="7283"/>
                  </a:cubicBezTo>
                  <a:lnTo>
                    <a:pt x="1165896" y="312706"/>
                  </a:lnTo>
                  <a:cubicBezTo>
                    <a:pt x="1165896" y="314638"/>
                    <a:pt x="1165129" y="316490"/>
                    <a:pt x="1163763" y="317856"/>
                  </a:cubicBezTo>
                  <a:cubicBezTo>
                    <a:pt x="1162397" y="319222"/>
                    <a:pt x="1160545" y="319989"/>
                    <a:pt x="1158613" y="319989"/>
                  </a:cubicBezTo>
                  <a:lnTo>
                    <a:pt x="7283" y="319989"/>
                  </a:lnTo>
                  <a:cubicBezTo>
                    <a:pt x="5351" y="319989"/>
                    <a:pt x="3499" y="319222"/>
                    <a:pt x="2133" y="317856"/>
                  </a:cubicBezTo>
                  <a:cubicBezTo>
                    <a:pt x="767" y="316490"/>
                    <a:pt x="0" y="314638"/>
                    <a:pt x="0" y="312706"/>
                  </a:cubicBezTo>
                  <a:lnTo>
                    <a:pt x="0" y="7283"/>
                  </a:lnTo>
                  <a:cubicBezTo>
                    <a:pt x="0" y="5351"/>
                    <a:pt x="767" y="3499"/>
                    <a:pt x="2133" y="2133"/>
                  </a:cubicBezTo>
                  <a:cubicBezTo>
                    <a:pt x="3499" y="767"/>
                    <a:pt x="5351" y="0"/>
                    <a:pt x="7283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165896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305865" y="6526657"/>
            <a:ext cx="2488957" cy="1227709"/>
            <a:chOff x="0" y="0"/>
            <a:chExt cx="682467" cy="33663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82467" cy="336635"/>
            </a:xfrm>
            <a:custGeom>
              <a:avLst/>
              <a:gdLst/>
              <a:ahLst/>
              <a:cxnLst/>
              <a:rect l="l" t="t" r="r" b="b"/>
              <a:pathLst>
                <a:path w="682467" h="336635">
                  <a:moveTo>
                    <a:pt x="12442" y="0"/>
                  </a:moveTo>
                  <a:lnTo>
                    <a:pt x="670025" y="0"/>
                  </a:lnTo>
                  <a:cubicBezTo>
                    <a:pt x="676896" y="0"/>
                    <a:pt x="682467" y="5570"/>
                    <a:pt x="682467" y="12442"/>
                  </a:cubicBezTo>
                  <a:lnTo>
                    <a:pt x="682467" y="324193"/>
                  </a:lnTo>
                  <a:cubicBezTo>
                    <a:pt x="682467" y="327493"/>
                    <a:pt x="681156" y="330658"/>
                    <a:pt x="678822" y="332991"/>
                  </a:cubicBezTo>
                  <a:cubicBezTo>
                    <a:pt x="676489" y="335324"/>
                    <a:pt x="673324" y="336635"/>
                    <a:pt x="670025" y="336635"/>
                  </a:cubicBezTo>
                  <a:lnTo>
                    <a:pt x="12442" y="336635"/>
                  </a:lnTo>
                  <a:cubicBezTo>
                    <a:pt x="5570" y="336635"/>
                    <a:pt x="0" y="331065"/>
                    <a:pt x="0" y="324193"/>
                  </a:cubicBezTo>
                  <a:lnTo>
                    <a:pt x="0" y="12442"/>
                  </a:lnTo>
                  <a:cubicBezTo>
                    <a:pt x="0" y="5570"/>
                    <a:pt x="5570" y="0"/>
                    <a:pt x="12442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682467" cy="355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TT Drugs"/>
                  <a:ea typeface="TT Drugs"/>
                  <a:cs typeface="TT Drugs"/>
                  <a:sym typeface="TT Drugs"/>
                </a:rPr>
                <a:t>Nombre de las partes interesadas 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973605" y="8060945"/>
            <a:ext cx="4252026" cy="1167002"/>
            <a:chOff x="0" y="0"/>
            <a:chExt cx="1165896" cy="31998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165896" cy="319989"/>
            </a:xfrm>
            <a:custGeom>
              <a:avLst/>
              <a:gdLst/>
              <a:ahLst/>
              <a:cxnLst/>
              <a:rect l="l" t="t" r="r" b="b"/>
              <a:pathLst>
                <a:path w="1165896" h="319989">
                  <a:moveTo>
                    <a:pt x="7283" y="0"/>
                  </a:moveTo>
                  <a:lnTo>
                    <a:pt x="1158613" y="0"/>
                  </a:lnTo>
                  <a:cubicBezTo>
                    <a:pt x="1160545" y="0"/>
                    <a:pt x="1162397" y="767"/>
                    <a:pt x="1163763" y="2133"/>
                  </a:cubicBezTo>
                  <a:cubicBezTo>
                    <a:pt x="1165129" y="3499"/>
                    <a:pt x="1165896" y="5351"/>
                    <a:pt x="1165896" y="7283"/>
                  </a:cubicBezTo>
                  <a:lnTo>
                    <a:pt x="1165896" y="312706"/>
                  </a:lnTo>
                  <a:cubicBezTo>
                    <a:pt x="1165896" y="314638"/>
                    <a:pt x="1165129" y="316490"/>
                    <a:pt x="1163763" y="317856"/>
                  </a:cubicBezTo>
                  <a:cubicBezTo>
                    <a:pt x="1162397" y="319222"/>
                    <a:pt x="1160545" y="319989"/>
                    <a:pt x="1158613" y="319989"/>
                  </a:cubicBezTo>
                  <a:lnTo>
                    <a:pt x="7283" y="319989"/>
                  </a:lnTo>
                  <a:cubicBezTo>
                    <a:pt x="5351" y="319989"/>
                    <a:pt x="3499" y="319222"/>
                    <a:pt x="2133" y="317856"/>
                  </a:cubicBezTo>
                  <a:cubicBezTo>
                    <a:pt x="767" y="316490"/>
                    <a:pt x="0" y="314638"/>
                    <a:pt x="0" y="312706"/>
                  </a:cubicBezTo>
                  <a:lnTo>
                    <a:pt x="0" y="7283"/>
                  </a:lnTo>
                  <a:cubicBezTo>
                    <a:pt x="0" y="5351"/>
                    <a:pt x="767" y="3499"/>
                    <a:pt x="2133" y="2133"/>
                  </a:cubicBezTo>
                  <a:cubicBezTo>
                    <a:pt x="3499" y="767"/>
                    <a:pt x="5351" y="0"/>
                    <a:pt x="7283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165896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05865" y="8030591"/>
            <a:ext cx="2488957" cy="1227709"/>
            <a:chOff x="0" y="0"/>
            <a:chExt cx="682467" cy="33663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82467" cy="336635"/>
            </a:xfrm>
            <a:custGeom>
              <a:avLst/>
              <a:gdLst/>
              <a:ahLst/>
              <a:cxnLst/>
              <a:rect l="l" t="t" r="r" b="b"/>
              <a:pathLst>
                <a:path w="682467" h="336635">
                  <a:moveTo>
                    <a:pt x="12442" y="0"/>
                  </a:moveTo>
                  <a:lnTo>
                    <a:pt x="670025" y="0"/>
                  </a:lnTo>
                  <a:cubicBezTo>
                    <a:pt x="676896" y="0"/>
                    <a:pt x="682467" y="5570"/>
                    <a:pt x="682467" y="12442"/>
                  </a:cubicBezTo>
                  <a:lnTo>
                    <a:pt x="682467" y="324193"/>
                  </a:lnTo>
                  <a:cubicBezTo>
                    <a:pt x="682467" y="327493"/>
                    <a:pt x="681156" y="330658"/>
                    <a:pt x="678822" y="332991"/>
                  </a:cubicBezTo>
                  <a:cubicBezTo>
                    <a:pt x="676489" y="335324"/>
                    <a:pt x="673324" y="336635"/>
                    <a:pt x="670025" y="336635"/>
                  </a:cubicBezTo>
                  <a:lnTo>
                    <a:pt x="12442" y="336635"/>
                  </a:lnTo>
                  <a:cubicBezTo>
                    <a:pt x="5570" y="336635"/>
                    <a:pt x="0" y="331065"/>
                    <a:pt x="0" y="324193"/>
                  </a:cubicBezTo>
                  <a:lnTo>
                    <a:pt x="0" y="12442"/>
                  </a:lnTo>
                  <a:cubicBezTo>
                    <a:pt x="0" y="5570"/>
                    <a:pt x="5570" y="0"/>
                    <a:pt x="12442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682467" cy="3556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000000"/>
                  </a:solidFill>
                  <a:latin typeface="TT Drugs"/>
                  <a:ea typeface="TT Drugs"/>
                  <a:cs typeface="TT Drugs"/>
                  <a:sym typeface="TT Drugs"/>
                </a:rPr>
                <a:t>Nombre de las partes interesadas 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8406606" y="5051298"/>
            <a:ext cx="4221454" cy="1167002"/>
            <a:chOff x="0" y="0"/>
            <a:chExt cx="1157513" cy="31998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157513" cy="319989"/>
            </a:xfrm>
            <a:custGeom>
              <a:avLst/>
              <a:gdLst/>
              <a:ahLst/>
              <a:cxnLst/>
              <a:rect l="l" t="t" r="r" b="b"/>
              <a:pathLst>
                <a:path w="1157513" h="319989">
                  <a:moveTo>
                    <a:pt x="7336" y="0"/>
                  </a:moveTo>
                  <a:lnTo>
                    <a:pt x="1150177" y="0"/>
                  </a:lnTo>
                  <a:cubicBezTo>
                    <a:pt x="1152123" y="0"/>
                    <a:pt x="1153989" y="773"/>
                    <a:pt x="1155365" y="2149"/>
                  </a:cubicBezTo>
                  <a:cubicBezTo>
                    <a:pt x="1156740" y="3524"/>
                    <a:pt x="1157513" y="5390"/>
                    <a:pt x="1157513" y="7336"/>
                  </a:cubicBezTo>
                  <a:lnTo>
                    <a:pt x="1157513" y="312654"/>
                  </a:lnTo>
                  <a:cubicBezTo>
                    <a:pt x="1157513" y="316705"/>
                    <a:pt x="1154229" y="319989"/>
                    <a:pt x="1150177" y="319989"/>
                  </a:cubicBezTo>
                  <a:lnTo>
                    <a:pt x="7336" y="319989"/>
                  </a:lnTo>
                  <a:cubicBezTo>
                    <a:pt x="5390" y="319989"/>
                    <a:pt x="3524" y="319217"/>
                    <a:pt x="2149" y="317841"/>
                  </a:cubicBezTo>
                  <a:cubicBezTo>
                    <a:pt x="773" y="316465"/>
                    <a:pt x="0" y="314599"/>
                    <a:pt x="0" y="312654"/>
                  </a:cubicBezTo>
                  <a:lnTo>
                    <a:pt x="0" y="7336"/>
                  </a:lnTo>
                  <a:cubicBezTo>
                    <a:pt x="0" y="5390"/>
                    <a:pt x="773" y="3524"/>
                    <a:pt x="2149" y="2149"/>
                  </a:cubicBezTo>
                  <a:cubicBezTo>
                    <a:pt x="3524" y="773"/>
                    <a:pt x="5390" y="0"/>
                    <a:pt x="7336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1157513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8406606" y="6526657"/>
            <a:ext cx="4221454" cy="1167002"/>
            <a:chOff x="0" y="0"/>
            <a:chExt cx="1157513" cy="31998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157513" cy="319989"/>
            </a:xfrm>
            <a:custGeom>
              <a:avLst/>
              <a:gdLst/>
              <a:ahLst/>
              <a:cxnLst/>
              <a:rect l="l" t="t" r="r" b="b"/>
              <a:pathLst>
                <a:path w="1157513" h="319989">
                  <a:moveTo>
                    <a:pt x="7336" y="0"/>
                  </a:moveTo>
                  <a:lnTo>
                    <a:pt x="1150177" y="0"/>
                  </a:lnTo>
                  <a:cubicBezTo>
                    <a:pt x="1152123" y="0"/>
                    <a:pt x="1153989" y="773"/>
                    <a:pt x="1155365" y="2149"/>
                  </a:cubicBezTo>
                  <a:cubicBezTo>
                    <a:pt x="1156740" y="3524"/>
                    <a:pt x="1157513" y="5390"/>
                    <a:pt x="1157513" y="7336"/>
                  </a:cubicBezTo>
                  <a:lnTo>
                    <a:pt x="1157513" y="312654"/>
                  </a:lnTo>
                  <a:cubicBezTo>
                    <a:pt x="1157513" y="316705"/>
                    <a:pt x="1154229" y="319989"/>
                    <a:pt x="1150177" y="319989"/>
                  </a:cubicBezTo>
                  <a:lnTo>
                    <a:pt x="7336" y="319989"/>
                  </a:lnTo>
                  <a:cubicBezTo>
                    <a:pt x="5390" y="319989"/>
                    <a:pt x="3524" y="319217"/>
                    <a:pt x="2149" y="317841"/>
                  </a:cubicBezTo>
                  <a:cubicBezTo>
                    <a:pt x="773" y="316465"/>
                    <a:pt x="0" y="314599"/>
                    <a:pt x="0" y="312654"/>
                  </a:cubicBezTo>
                  <a:lnTo>
                    <a:pt x="0" y="7336"/>
                  </a:lnTo>
                  <a:cubicBezTo>
                    <a:pt x="0" y="5390"/>
                    <a:pt x="773" y="3524"/>
                    <a:pt x="2149" y="2149"/>
                  </a:cubicBezTo>
                  <a:cubicBezTo>
                    <a:pt x="3524" y="773"/>
                    <a:pt x="5390" y="0"/>
                    <a:pt x="7336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1157513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8406606" y="8030591"/>
            <a:ext cx="4221454" cy="1167002"/>
            <a:chOff x="0" y="0"/>
            <a:chExt cx="1157513" cy="31998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57513" cy="319989"/>
            </a:xfrm>
            <a:custGeom>
              <a:avLst/>
              <a:gdLst/>
              <a:ahLst/>
              <a:cxnLst/>
              <a:rect l="l" t="t" r="r" b="b"/>
              <a:pathLst>
                <a:path w="1157513" h="319989">
                  <a:moveTo>
                    <a:pt x="7336" y="0"/>
                  </a:moveTo>
                  <a:lnTo>
                    <a:pt x="1150177" y="0"/>
                  </a:lnTo>
                  <a:cubicBezTo>
                    <a:pt x="1152123" y="0"/>
                    <a:pt x="1153989" y="773"/>
                    <a:pt x="1155365" y="2149"/>
                  </a:cubicBezTo>
                  <a:cubicBezTo>
                    <a:pt x="1156740" y="3524"/>
                    <a:pt x="1157513" y="5390"/>
                    <a:pt x="1157513" y="7336"/>
                  </a:cubicBezTo>
                  <a:lnTo>
                    <a:pt x="1157513" y="312654"/>
                  </a:lnTo>
                  <a:cubicBezTo>
                    <a:pt x="1157513" y="316705"/>
                    <a:pt x="1154229" y="319989"/>
                    <a:pt x="1150177" y="319989"/>
                  </a:cubicBezTo>
                  <a:lnTo>
                    <a:pt x="7336" y="319989"/>
                  </a:lnTo>
                  <a:cubicBezTo>
                    <a:pt x="5390" y="319989"/>
                    <a:pt x="3524" y="319217"/>
                    <a:pt x="2149" y="317841"/>
                  </a:cubicBezTo>
                  <a:cubicBezTo>
                    <a:pt x="773" y="316465"/>
                    <a:pt x="0" y="314599"/>
                    <a:pt x="0" y="312654"/>
                  </a:cubicBezTo>
                  <a:lnTo>
                    <a:pt x="0" y="7336"/>
                  </a:lnTo>
                  <a:cubicBezTo>
                    <a:pt x="0" y="5390"/>
                    <a:pt x="773" y="3524"/>
                    <a:pt x="2149" y="2149"/>
                  </a:cubicBezTo>
                  <a:cubicBezTo>
                    <a:pt x="3524" y="773"/>
                    <a:pt x="5390" y="0"/>
                    <a:pt x="7336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0" y="-19050"/>
              <a:ext cx="1157513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2809034" y="5037011"/>
            <a:ext cx="4173101" cy="1167002"/>
            <a:chOff x="0" y="0"/>
            <a:chExt cx="1144255" cy="319989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144255" cy="319989"/>
            </a:xfrm>
            <a:custGeom>
              <a:avLst/>
              <a:gdLst/>
              <a:ahLst/>
              <a:cxnLst/>
              <a:rect l="l" t="t" r="r" b="b"/>
              <a:pathLst>
                <a:path w="1144255" h="319989">
                  <a:moveTo>
                    <a:pt x="7421" y="0"/>
                  </a:moveTo>
                  <a:lnTo>
                    <a:pt x="1136834" y="0"/>
                  </a:lnTo>
                  <a:cubicBezTo>
                    <a:pt x="1138802" y="0"/>
                    <a:pt x="1140690" y="782"/>
                    <a:pt x="1142082" y="2173"/>
                  </a:cubicBezTo>
                  <a:cubicBezTo>
                    <a:pt x="1143473" y="3565"/>
                    <a:pt x="1144255" y="5453"/>
                    <a:pt x="1144255" y="7421"/>
                  </a:cubicBezTo>
                  <a:lnTo>
                    <a:pt x="1144255" y="312569"/>
                  </a:lnTo>
                  <a:cubicBezTo>
                    <a:pt x="1144255" y="316667"/>
                    <a:pt x="1140933" y="319989"/>
                    <a:pt x="1136834" y="319989"/>
                  </a:cubicBezTo>
                  <a:lnTo>
                    <a:pt x="7421" y="319989"/>
                  </a:lnTo>
                  <a:cubicBezTo>
                    <a:pt x="5453" y="319989"/>
                    <a:pt x="3565" y="319208"/>
                    <a:pt x="2173" y="317816"/>
                  </a:cubicBezTo>
                  <a:cubicBezTo>
                    <a:pt x="782" y="316424"/>
                    <a:pt x="0" y="314537"/>
                    <a:pt x="0" y="312569"/>
                  </a:cubicBezTo>
                  <a:lnTo>
                    <a:pt x="0" y="7421"/>
                  </a:lnTo>
                  <a:cubicBezTo>
                    <a:pt x="0" y="5453"/>
                    <a:pt x="782" y="3565"/>
                    <a:pt x="2173" y="2173"/>
                  </a:cubicBezTo>
                  <a:cubicBezTo>
                    <a:pt x="3565" y="782"/>
                    <a:pt x="5453" y="0"/>
                    <a:pt x="7421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0" y="-19050"/>
              <a:ext cx="1144255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2809034" y="6512370"/>
            <a:ext cx="4173101" cy="1167002"/>
            <a:chOff x="0" y="0"/>
            <a:chExt cx="1144255" cy="319989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144255" cy="319989"/>
            </a:xfrm>
            <a:custGeom>
              <a:avLst/>
              <a:gdLst/>
              <a:ahLst/>
              <a:cxnLst/>
              <a:rect l="l" t="t" r="r" b="b"/>
              <a:pathLst>
                <a:path w="1144255" h="319989">
                  <a:moveTo>
                    <a:pt x="7421" y="0"/>
                  </a:moveTo>
                  <a:lnTo>
                    <a:pt x="1136834" y="0"/>
                  </a:lnTo>
                  <a:cubicBezTo>
                    <a:pt x="1138802" y="0"/>
                    <a:pt x="1140690" y="782"/>
                    <a:pt x="1142082" y="2173"/>
                  </a:cubicBezTo>
                  <a:cubicBezTo>
                    <a:pt x="1143473" y="3565"/>
                    <a:pt x="1144255" y="5453"/>
                    <a:pt x="1144255" y="7421"/>
                  </a:cubicBezTo>
                  <a:lnTo>
                    <a:pt x="1144255" y="312569"/>
                  </a:lnTo>
                  <a:cubicBezTo>
                    <a:pt x="1144255" y="316667"/>
                    <a:pt x="1140933" y="319989"/>
                    <a:pt x="1136834" y="319989"/>
                  </a:cubicBezTo>
                  <a:lnTo>
                    <a:pt x="7421" y="319989"/>
                  </a:lnTo>
                  <a:cubicBezTo>
                    <a:pt x="5453" y="319989"/>
                    <a:pt x="3565" y="319208"/>
                    <a:pt x="2173" y="317816"/>
                  </a:cubicBezTo>
                  <a:cubicBezTo>
                    <a:pt x="782" y="316424"/>
                    <a:pt x="0" y="314537"/>
                    <a:pt x="0" y="312569"/>
                  </a:cubicBezTo>
                  <a:lnTo>
                    <a:pt x="0" y="7421"/>
                  </a:lnTo>
                  <a:cubicBezTo>
                    <a:pt x="0" y="5453"/>
                    <a:pt x="782" y="3565"/>
                    <a:pt x="2173" y="2173"/>
                  </a:cubicBezTo>
                  <a:cubicBezTo>
                    <a:pt x="3565" y="782"/>
                    <a:pt x="5453" y="0"/>
                    <a:pt x="7421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49" name="TextBox 49"/>
            <p:cNvSpPr txBox="1"/>
            <p:nvPr/>
          </p:nvSpPr>
          <p:spPr>
            <a:xfrm>
              <a:off x="0" y="-19050"/>
              <a:ext cx="1144255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2809034" y="8016304"/>
            <a:ext cx="4173101" cy="1167002"/>
            <a:chOff x="0" y="0"/>
            <a:chExt cx="1144255" cy="319989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144255" cy="319989"/>
            </a:xfrm>
            <a:custGeom>
              <a:avLst/>
              <a:gdLst/>
              <a:ahLst/>
              <a:cxnLst/>
              <a:rect l="l" t="t" r="r" b="b"/>
              <a:pathLst>
                <a:path w="1144255" h="319989">
                  <a:moveTo>
                    <a:pt x="7421" y="0"/>
                  </a:moveTo>
                  <a:lnTo>
                    <a:pt x="1136834" y="0"/>
                  </a:lnTo>
                  <a:cubicBezTo>
                    <a:pt x="1138802" y="0"/>
                    <a:pt x="1140690" y="782"/>
                    <a:pt x="1142082" y="2173"/>
                  </a:cubicBezTo>
                  <a:cubicBezTo>
                    <a:pt x="1143473" y="3565"/>
                    <a:pt x="1144255" y="5453"/>
                    <a:pt x="1144255" y="7421"/>
                  </a:cubicBezTo>
                  <a:lnTo>
                    <a:pt x="1144255" y="312569"/>
                  </a:lnTo>
                  <a:cubicBezTo>
                    <a:pt x="1144255" y="316667"/>
                    <a:pt x="1140933" y="319989"/>
                    <a:pt x="1136834" y="319989"/>
                  </a:cubicBezTo>
                  <a:lnTo>
                    <a:pt x="7421" y="319989"/>
                  </a:lnTo>
                  <a:cubicBezTo>
                    <a:pt x="5453" y="319989"/>
                    <a:pt x="3565" y="319208"/>
                    <a:pt x="2173" y="317816"/>
                  </a:cubicBezTo>
                  <a:cubicBezTo>
                    <a:pt x="782" y="316424"/>
                    <a:pt x="0" y="314537"/>
                    <a:pt x="0" y="312569"/>
                  </a:cubicBezTo>
                  <a:lnTo>
                    <a:pt x="0" y="7421"/>
                  </a:lnTo>
                  <a:cubicBezTo>
                    <a:pt x="0" y="5453"/>
                    <a:pt x="782" y="3565"/>
                    <a:pt x="2173" y="2173"/>
                  </a:cubicBezTo>
                  <a:cubicBezTo>
                    <a:pt x="3565" y="782"/>
                    <a:pt x="5453" y="0"/>
                    <a:pt x="7421" y="0"/>
                  </a:cubicBezTo>
                  <a:close/>
                </a:path>
              </a:pathLst>
            </a:custGeom>
            <a:solidFill>
              <a:srgbClr val="8BE4BF"/>
            </a:solidFill>
            <a:ln cap="sq">
              <a:noFill/>
              <a:prstDash val="solid"/>
              <a:miter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19050"/>
              <a:ext cx="1144255" cy="33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620</Words>
  <Application>Microsoft Office PowerPoint</Application>
  <PresentationFormat>Personalizado</PresentationFormat>
  <Paragraphs>88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TT Drugs</vt:lpstr>
      <vt:lpstr>TT Drugs Bold</vt:lpstr>
      <vt:lpstr>Arial</vt:lpstr>
      <vt:lpstr>Calibri</vt:lpstr>
      <vt:lpstr>TT Drugs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Resumen del proyecto de la</dc:title>
  <cp:lastModifiedBy>MAIVY ANDREA CORDOBA CRESPO</cp:lastModifiedBy>
  <cp:revision>2</cp:revision>
  <dcterms:created xsi:type="dcterms:W3CDTF">2006-08-16T00:00:00Z</dcterms:created>
  <dcterms:modified xsi:type="dcterms:W3CDTF">2026-08-26T15:47:23Z</dcterms:modified>
  <dc:identifier>DAHTZqVdLCA</dc:identifier>
</cp:coreProperties>
</file>